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9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0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2"/>
  </p:notesMasterIdLst>
  <p:handoutMasterIdLst>
    <p:handoutMasterId r:id="rId43"/>
  </p:handoutMasterIdLst>
  <p:sldIdLst>
    <p:sldId id="299" r:id="rId2"/>
    <p:sldId id="290" r:id="rId3"/>
    <p:sldId id="262" r:id="rId4"/>
    <p:sldId id="291" r:id="rId5"/>
    <p:sldId id="302" r:id="rId6"/>
    <p:sldId id="396" r:id="rId7"/>
    <p:sldId id="397" r:id="rId8"/>
    <p:sldId id="417" r:id="rId9"/>
    <p:sldId id="301" r:id="rId10"/>
    <p:sldId id="264" r:id="rId11"/>
    <p:sldId id="400" r:id="rId12"/>
    <p:sldId id="404" r:id="rId13"/>
    <p:sldId id="401" r:id="rId14"/>
    <p:sldId id="405" r:id="rId15"/>
    <p:sldId id="406" r:id="rId16"/>
    <p:sldId id="407" r:id="rId17"/>
    <p:sldId id="408" r:id="rId18"/>
    <p:sldId id="409" r:id="rId19"/>
    <p:sldId id="410" r:id="rId20"/>
    <p:sldId id="411" r:id="rId21"/>
    <p:sldId id="412" r:id="rId22"/>
    <p:sldId id="413" r:id="rId23"/>
    <p:sldId id="414" r:id="rId24"/>
    <p:sldId id="416" r:id="rId25"/>
    <p:sldId id="418" r:id="rId26"/>
    <p:sldId id="419" r:id="rId27"/>
    <p:sldId id="420" r:id="rId28"/>
    <p:sldId id="421" r:id="rId29"/>
    <p:sldId id="422" r:id="rId30"/>
    <p:sldId id="423" r:id="rId31"/>
    <p:sldId id="424" r:id="rId32"/>
    <p:sldId id="425" r:id="rId33"/>
    <p:sldId id="393" r:id="rId34"/>
    <p:sldId id="353" r:id="rId35"/>
    <p:sldId id="426" r:id="rId36"/>
    <p:sldId id="272" r:id="rId37"/>
    <p:sldId id="268" r:id="rId38"/>
    <p:sldId id="292" r:id="rId39"/>
    <p:sldId id="402" r:id="rId40"/>
    <p:sldId id="403" r:id="rId41"/>
  </p:sldIdLst>
  <p:sldSz cx="12192000" cy="6858000"/>
  <p:notesSz cx="6858000" cy="9144000"/>
  <p:custDataLst>
    <p:tags r:id="rId44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showAnimation="0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B8D86"/>
    <a:srgbClr val="47BAB8"/>
    <a:srgbClr val="E96386"/>
    <a:srgbClr val="CAA249"/>
    <a:srgbClr val="EA6387"/>
    <a:srgbClr val="0F80CC"/>
    <a:srgbClr val="255DA3"/>
    <a:srgbClr val="F97F08"/>
    <a:srgbClr val="00B050"/>
    <a:srgbClr val="C1272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6314" autoAdjust="0"/>
  </p:normalViewPr>
  <p:slideViewPr>
    <p:cSldViewPr snapToGrid="0">
      <p:cViewPr varScale="1">
        <p:scale>
          <a:sx n="110" d="100"/>
          <a:sy n="110" d="100"/>
        </p:scale>
        <p:origin x="630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handoutMaster" Target="handoutMasters/handoutMaster1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TW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销售额</c:v>
                </c:pt>
              </c:strCache>
            </c:strRef>
          </c:tx>
          <c:spPr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>
              <a:outerShdw blurRad="254000" dist="127000" dir="8100000" algn="tr" rotWithShape="0">
                <a:prstClr val="black">
                  <a:alpha val="10000"/>
                </a:prstClr>
              </a:outerShdw>
            </a:effectLst>
          </c:spPr>
          <c:dPt>
            <c:idx val="0"/>
            <c:bubble3D val="0"/>
            <c:spPr>
              <a:solidFill>
                <a:srgbClr val="8FC7FF"/>
              </a:solidFill>
              <a:ln w="19050">
                <a:noFill/>
              </a:ln>
              <a:effectLst>
                <a:outerShdw blurRad="254000" dist="127000" dir="8100000" algn="tr" rotWithShape="0">
                  <a:prstClr val="black">
                    <a:alpha val="1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F34B-47F8-8C2F-E3573A1680C5}"/>
              </c:ext>
            </c:extLst>
          </c:dPt>
          <c:dPt>
            <c:idx val="1"/>
            <c:bubble3D val="0"/>
            <c:spPr>
              <a:solidFill>
                <a:srgbClr val="8FC7FF"/>
              </a:solidFill>
              <a:ln w="19050">
                <a:noFill/>
              </a:ln>
              <a:effectLst>
                <a:outerShdw blurRad="254000" dist="127000" dir="8100000" algn="tr" rotWithShape="0">
                  <a:prstClr val="black">
                    <a:alpha val="1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F34B-47F8-8C2F-E3573A1680C5}"/>
              </c:ext>
            </c:extLst>
          </c:dPt>
          <c:cat>
            <c:strRef>
              <c:f>Sheet1!$A$2:$A$3</c:f>
              <c:strCache>
                <c:ptCount val="2"/>
                <c:pt idx="0">
                  <c:v>第一季度</c:v>
                </c:pt>
                <c:pt idx="1">
                  <c:v>第二季度</c:v>
                </c:pt>
              </c:strCache>
            </c:strRef>
          </c:cat>
          <c:val>
            <c:numRef>
              <c:f>Sheet1!$B$2:$B$3</c:f>
              <c:numCache>
                <c:formatCode>0%</c:formatCode>
                <c:ptCount val="2"/>
                <c:pt idx="0">
                  <c:v>0.84</c:v>
                </c:pt>
                <c:pt idx="1">
                  <c:v>0.16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F34B-47F8-8C2F-E3573A1680C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0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zh-CN">
          <a:latin typeface="+mn-lt"/>
          <a:ea typeface="+mn-ea"/>
          <a:cs typeface="+mn-ea"/>
          <a:sym typeface="+mn-lt"/>
        </a:defRPr>
      </a:pPr>
      <a:endParaRPr lang="zh-TW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TW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销售额</c:v>
                </c:pt>
              </c:strCache>
            </c:strRef>
          </c:tx>
          <c:spPr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>
              <a:outerShdw blurRad="254000" dist="127000" dir="8100000" algn="tr" rotWithShape="0">
                <a:prstClr val="black">
                  <a:alpha val="10000"/>
                </a:prstClr>
              </a:outerShdw>
            </a:effectLst>
          </c:spPr>
          <c:dPt>
            <c:idx val="0"/>
            <c:bubble3D val="0"/>
            <c:spPr>
              <a:solidFill>
                <a:srgbClr val="8FC7FF"/>
              </a:solidFill>
              <a:ln w="19050">
                <a:noFill/>
              </a:ln>
              <a:effectLst>
                <a:outerShdw blurRad="254000" dist="127000" dir="8100000" algn="tr" rotWithShape="0">
                  <a:prstClr val="black">
                    <a:alpha val="1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A43A-45D3-8801-D8B38C6E1EF0}"/>
              </c:ext>
            </c:extLst>
          </c:dPt>
          <c:dPt>
            <c:idx val="1"/>
            <c:bubble3D val="0"/>
            <c:spPr>
              <a:solidFill>
                <a:srgbClr val="8FC7FF"/>
              </a:solidFill>
              <a:ln w="19050">
                <a:noFill/>
              </a:ln>
              <a:effectLst>
                <a:outerShdw blurRad="254000" dist="127000" dir="8100000" algn="tr" rotWithShape="0">
                  <a:prstClr val="black">
                    <a:alpha val="1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A43A-45D3-8801-D8B38C6E1EF0}"/>
              </c:ext>
            </c:extLst>
          </c:dPt>
          <c:cat>
            <c:strRef>
              <c:f>Sheet1!$A$2:$A$3</c:f>
              <c:strCache>
                <c:ptCount val="2"/>
                <c:pt idx="0">
                  <c:v>第一季度</c:v>
                </c:pt>
                <c:pt idx="1">
                  <c:v>第二季度</c:v>
                </c:pt>
              </c:strCache>
            </c:strRef>
          </c:cat>
          <c:val>
            <c:numRef>
              <c:f>Sheet1!$B$2:$B$3</c:f>
              <c:numCache>
                <c:formatCode>0%</c:formatCode>
                <c:ptCount val="2"/>
                <c:pt idx="0">
                  <c:v>0.84</c:v>
                </c:pt>
                <c:pt idx="1">
                  <c:v>0.16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A43A-45D3-8801-D8B38C6E1EF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0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zh-CN">
          <a:latin typeface="+mn-lt"/>
          <a:ea typeface="+mn-ea"/>
          <a:cs typeface="+mn-ea"/>
          <a:sym typeface="+mn-lt"/>
        </a:defRPr>
      </a:pPr>
      <a:endParaRPr lang="zh-TW"/>
    </a:p>
  </c:tx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9E9823A-7977-4286-B4C7-C91F5C90B0D6}" type="doc">
      <dgm:prSet loTypeId="urn:microsoft.com/office/officeart/2008/layout/HexagonCluster" loCatId="picture" qsTypeId="urn:microsoft.com/office/officeart/2005/8/quickstyle/3d4" qsCatId="3D" csTypeId="urn:microsoft.com/office/officeart/2005/8/colors/colorful1" csCatId="colorful" phldr="1"/>
      <dgm:spPr/>
      <dgm:t>
        <a:bodyPr/>
        <a:lstStyle/>
        <a:p>
          <a:endParaRPr lang="zh-TW" altLang="en-US"/>
        </a:p>
      </dgm:t>
    </dgm:pt>
    <dgm:pt modelId="{08E63F45-61AF-44E3-B9B2-76AD835D1FE4}" type="pres">
      <dgm:prSet presAssocID="{49E9823A-7977-4286-B4C7-C91F5C90B0D6}" presName="Name0" presStyleCnt="0">
        <dgm:presLayoutVars>
          <dgm:chMax val="21"/>
          <dgm:chPref val="21"/>
        </dgm:presLayoutVars>
      </dgm:prSet>
      <dgm:spPr/>
    </dgm:pt>
  </dgm:ptLst>
  <dgm:cxnLst>
    <dgm:cxn modelId="{D8CF6ED2-820D-4A6B-9A8C-A876C4413B64}" type="presOf" srcId="{49E9823A-7977-4286-B4C7-C91F5C90B0D6}" destId="{08E63F45-61AF-44E3-B9B2-76AD835D1FE4}" srcOrd="0" destOrd="0" presId="urn:microsoft.com/office/officeart/2008/layout/HexagonCluster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0A071A8-3AE2-4CE4-BCC3-57C42A27BDE7}" type="doc">
      <dgm:prSet loTypeId="urn:microsoft.com/office/officeart/2008/layout/AlternatingHexagons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BF49468B-17C8-45E3-A6ED-6DFBA5A13D18}" type="pres">
      <dgm:prSet presAssocID="{30A071A8-3AE2-4CE4-BCC3-57C42A27BDE7}" presName="Name0" presStyleCnt="0">
        <dgm:presLayoutVars>
          <dgm:chMax/>
          <dgm:chPref/>
          <dgm:dir/>
          <dgm:animLvl val="lvl"/>
        </dgm:presLayoutVars>
      </dgm:prSet>
      <dgm:spPr/>
    </dgm:pt>
  </dgm:ptLst>
  <dgm:cxnLst>
    <dgm:cxn modelId="{C4585254-66D8-42D8-B8AC-D7DB843B675C}" type="presOf" srcId="{30A071A8-3AE2-4CE4-BCC3-57C42A27BDE7}" destId="{BF49468B-17C8-45E3-A6ED-6DFBA5A13D18}" srcOrd="0" destOrd="0" presId="urn:microsoft.com/office/officeart/2008/layout/AlternatingHexagon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0A071A8-3AE2-4CE4-BCC3-57C42A27BDE7}" type="doc">
      <dgm:prSet loTypeId="urn:microsoft.com/office/officeart/2008/layout/AlternatingHexagons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BF49468B-17C8-45E3-A6ED-6DFBA5A13D18}" type="pres">
      <dgm:prSet presAssocID="{30A071A8-3AE2-4CE4-BCC3-57C42A27BDE7}" presName="Name0" presStyleCnt="0">
        <dgm:presLayoutVars>
          <dgm:chMax/>
          <dgm:chPref/>
          <dgm:dir/>
          <dgm:animLvl val="lvl"/>
        </dgm:presLayoutVars>
      </dgm:prSet>
      <dgm:spPr/>
    </dgm:pt>
  </dgm:ptLst>
  <dgm:cxnLst>
    <dgm:cxn modelId="{C4585254-66D8-42D8-B8AC-D7DB843B675C}" type="presOf" srcId="{30A071A8-3AE2-4CE4-BCC3-57C42A27BDE7}" destId="{BF49468B-17C8-45E3-A6ED-6DFBA5A13D18}" srcOrd="0" destOrd="0" presId="urn:microsoft.com/office/officeart/2008/layout/AlternatingHexagon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HexagonCluster">
  <dgm:title val=""/>
  <dgm:desc val=""/>
  <dgm:catLst>
    <dgm:cat type="picture" pri="21000"/>
    <dgm:cat type="relationship" pri="3200"/>
    <dgm:cat type="pictureconvert" pri="2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21"/>
      <dgm:chPref val="21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3871"/>
        </dgm:alg>
        <dgm:constrLst>
          <dgm:constr type="primFontSz" for="des" ptType="node" op="equ" val="65"/>
          <dgm:constr type="l" for="ch" forName="text1" refType="w" fact="0.4525"/>
          <dgm:constr type="t" for="ch" forName="text1" refType="h" fact="0.346"/>
          <dgm:constr type="w" for="ch" forName="text1" refType="w" fact="0.5475"/>
          <dgm:constr type="h" for="ch" forName="text1" refType="h" fact="0.654"/>
          <dgm:constr type="l" for="ch" forName="textaccent1" refType="w" fact="0.4652"/>
          <dgm:constr type="t" for="ch" forName="textaccent1" refType="h" fact="0.6348"/>
          <dgm:constr type="w" for="ch" forName="textaccent1" refType="w" fact="0.0639"/>
          <dgm:constr type="h" for="ch" forName="textaccent1" refType="h" fact="0.0765"/>
          <dgm:constr type="l" for="ch" forName="image1" refType="w" fact="0"/>
          <dgm:constr type="t" for="ch" forName="image1" refType="h" fact="0"/>
          <dgm:constr type="w" for="ch" forName="image1" refType="w" fact="0.5468"/>
          <dgm:constr type="h" for="ch" forName="image1" refType="h" fact="0.6538"/>
          <dgm:constr type="l" for="ch" forName="imageaccent1" refType="w" fact="0.3702"/>
          <dgm:constr type="t" for="ch" forName="imageaccent1" refType="h" fact="0.5633"/>
          <dgm:constr type="w" for="ch" forName="imageaccent1" refType="w" fact="0.0639"/>
          <dgm:constr type="h" for="ch" forName="imageaccent1" refType="h" fact="0.0765"/>
        </dgm:constrLst>
      </dgm:if>
      <dgm:if name="Name3" axis="ch" ptType="node" func="cnt" op="equ" val="2">
        <dgm:alg type="composite">
          <dgm:param type="ar" val="2.6443"/>
        </dgm:alg>
        <dgm:constrLst>
          <dgm:constr type="primFontSz" for="des" ptType="node" op="equ" val="65"/>
          <dgm:constr type="l" for="ch" forName="text1" refType="w" fact="0.2383"/>
          <dgm:constr type="t" for="ch" forName="text1" refType="h" fact="0.3501"/>
          <dgm:constr type="w" for="ch" forName="text1" refType="w" fact="0.285"/>
          <dgm:constr type="h" for="ch" forName="text1" refType="h" fact="0.6499"/>
          <dgm:constr type="l" for="ch" forName="textaccent1" refType="w" fact="0.2472"/>
          <dgm:constr type="t" for="ch" forName="textaccent1" refType="h" fact="0.6371"/>
          <dgm:constr type="w" for="ch" forName="textaccent1" refType="w" fact="0.0333"/>
          <dgm:constr type="h" for="ch" forName="textaccent1" refType="h" fact="0.076"/>
          <dgm:constr type="l" for="ch" forName="image1" refType="w" fact="0"/>
          <dgm:constr type="t" for="ch" forName="image1" refType="h" fact="0"/>
          <dgm:constr type="w" for="ch" forName="image1" refType="w" fact="0.285"/>
          <dgm:constr type="h" for="ch" forName="image1" refType="h" fact="0.6499"/>
          <dgm:constr type="l" for="ch" forName="imageaccent1" refType="w" fact="0.1942"/>
          <dgm:constr type="t" for="ch" forName="imageaccent1" refType="h" fact="0.5602"/>
          <dgm:constr type="w" for="ch" forName="imageaccent1" refType="w" fact="0.0333"/>
          <dgm:constr type="h" for="ch" forName="imageaccent1" refType="h" fact="0.076"/>
          <dgm:constr type="l" for="ch" forName="text2" refType="w" fact="0.4767"/>
          <dgm:constr type="t" for="ch" forName="text2" refType="h" fact="0"/>
          <dgm:constr type="w" for="ch" forName="text2" refType="w" fact="0.285"/>
          <dgm:constr type="h" for="ch" forName="text2" refType="h" fact="0.6499"/>
          <dgm:constr type="l" for="ch" forName="textaccent2" refType="w" fact="0.6709"/>
          <dgm:constr type="t" for="ch" forName="textaccent2" refType="h" fact="0.5602"/>
          <dgm:constr type="w" for="ch" forName="textaccent2" refType="w" fact="0.0333"/>
          <dgm:constr type="h" for="ch" forName="textaccent2" refType="h" fact="0.076"/>
          <dgm:constr type="l" for="ch" forName="image2" refType="w" fact="0.715"/>
          <dgm:constr type="t" for="ch" forName="image2" refType="h" fact="0.3501"/>
          <dgm:constr type="w" for="ch" forName="image2" refType="w" fact="0.285"/>
          <dgm:constr type="h" for="ch" forName="image2" refType="h" fact="0.6499"/>
          <dgm:constr type="l" for="ch" forName="imageaccent2" refType="w" fact="0.7239"/>
          <dgm:constr type="t" for="ch" forName="imageaccent2" refType="h" fact="0.6371"/>
          <dgm:constr type="w" for="ch" forName="imageaccent2" refType="w" fact="0.0333"/>
          <dgm:constr type="h" for="ch" forName="imageaccent2" refType="h" fact="0.076"/>
        </dgm:constrLst>
      </dgm:if>
      <dgm:if name="Name4" axis="ch" ptType="node" func="cnt" op="equ" val="3">
        <dgm:alg type="composite">
          <dgm:param type="ar" val="1.5623"/>
        </dgm:alg>
        <dgm:constrLst>
          <dgm:constr type="primFontSz" for="des" ptType="node" op="equ" val="65"/>
          <dgm:constr type="l" for="ch" forName="text1" refType="w" fact="0.2402"/>
          <dgm:constr type="t" for="ch" forName="text1" refType="h" fact="0.6215"/>
          <dgm:constr type="w" for="ch" forName="text1" refType="w" fact="0.281"/>
          <dgm:constr type="h" for="ch" forName="text1" refType="h" fact="0.3785"/>
          <dgm:constr type="l" for="ch" forName="textaccent1" refType="w" fact="0.2475"/>
          <dgm:constr type="t" for="ch" forName="textaccent1" refType="h" fact="0.7886"/>
          <dgm:constr type="w" for="ch" forName="textaccent1" refType="w" fact="0.0329"/>
          <dgm:constr type="h" for="ch" forName="textaccent1" refType="h" fact="0.0443"/>
          <dgm:constr type="l" for="ch" forName="image1" refType="w" fact="0"/>
          <dgm:constr type="t" for="ch" forName="image1" refType="h" fact="0.4182"/>
          <dgm:constr type="w" for="ch" forName="image1" refType="w" fact="0.281"/>
          <dgm:constr type="h" for="ch" forName="image1" refType="h" fact="0.3785"/>
          <dgm:constr type="l" for="ch" forName="imageaccent1" refType="w" fact="0.1913"/>
          <dgm:constr type="t" for="ch" forName="imageaccent1" refType="h" fact="0.7467"/>
          <dgm:constr type="w" for="ch" forName="imageaccent1" refType="w" fact="0.0329"/>
          <dgm:constr type="h" for="ch" forName="imageaccent1" refType="h" fact="0.0443"/>
          <dgm:constr type="l" for="ch" forName="text2" refType="w" fact="0.4796"/>
          <dgm:constr type="t" for="ch" forName="text2" refType="h" fact="0.4137"/>
          <dgm:constr type="w" for="ch" forName="text2" refType="w" fact="0.281"/>
          <dgm:constr type="h" for="ch" forName="text2" refType="h" fact="0.3785"/>
          <dgm:constr type="l" for="ch" forName="textaccent2" refType="w" fact="0.6717"/>
          <dgm:constr type="t" for="ch" forName="textaccent2" refType="h" fact="0.7418"/>
          <dgm:constr type="w" for="ch" forName="textaccent2" refType="w" fact="0.0329"/>
          <dgm:constr type="h" for="ch" forName="textaccent2" refType="h" fact="0.0443"/>
          <dgm:constr type="l" for="ch" forName="image2" refType="w" fact="0.719"/>
          <dgm:constr type="t" for="ch" forName="image2" refType="h" fact="0.6215"/>
          <dgm:constr type="w" for="ch" forName="image2" refType="w" fact="0.281"/>
          <dgm:constr type="h" for="ch" forName="image2" refType="h" fact="0.3785"/>
          <dgm:constr type="l" for="ch" forName="imageaccent2" refType="w" fact="0.7263"/>
          <dgm:constr type="t" for="ch" forName="imageaccent2" refType="h" fact="0.7886"/>
          <dgm:constr type="w" for="ch" forName="imageaccent2" refType="w" fact="0.0329"/>
          <dgm:constr type="h" for="ch" forName="imageaccent2" refType="h" fact="0.0443"/>
          <dgm:constr type="l" for="ch" forName="text3" refType="w" fact="0.2402"/>
          <dgm:constr type="t" for="ch" forName="text3" refType="h" fact="0.2068"/>
          <dgm:constr type="w" for="ch" forName="text3" refType="w" fact="0.281"/>
          <dgm:constr type="h" for="ch" forName="text3" refType="h" fact="0.3785"/>
          <dgm:constr type="l" for="ch" forName="textaccent3" refType="w" fact="0.4307"/>
          <dgm:constr type="t" for="ch" forName="textaccent3" refType="h" fact="0.215"/>
          <dgm:constr type="w" for="ch" forName="textaccent3" refType="w" fact="0.0329"/>
          <dgm:constr type="h" for="ch" forName="textaccent3" refType="h" fact="0.0443"/>
          <dgm:constr type="l" for="ch" forName="image3" refType="w" fact="0.4796"/>
          <dgm:constr type="t" for="ch" forName="image3" refType="h" fact="0"/>
          <dgm:constr type="w" for="ch" forName="image3" refType="w" fact="0.281"/>
          <dgm:constr type="h" for="ch" forName="image3" refType="h" fact="0.3785"/>
          <dgm:constr type="l" for="ch" forName="imageaccent3" refType="w" fact="0.4879"/>
          <dgm:constr type="t" for="ch" forName="imageaccent3" refType="h" fact="0.1662"/>
          <dgm:constr type="w" for="ch" forName="imageaccent3" refType="w" fact="0.0329"/>
          <dgm:constr type="h" for="ch" forName="imageaccent3" refType="h" fact="0.0443"/>
        </dgm:constrLst>
      </dgm:if>
      <dgm:if name="Name5" axis="ch" ptType="node" func="cnt" op="equ" val="4">
        <dgm:alg type="composite">
          <dgm:param type="ar" val="1.943"/>
        </dgm:alg>
        <dgm:constrLst>
          <dgm:constr type="primFontSz" for="des" ptType="node" op="equ" val="65"/>
          <dgm:constr type="l" for="ch" forName="image2" refType="w" fact="0.5787"/>
          <dgm:constr type="t" for="ch" forName="image2" refType="h" fact="0.6208"/>
          <dgm:constr type="w" for="ch" forName="image2" refType="w" fact="0.227"/>
          <dgm:constr type="h" for="ch" forName="image2" refType="h" fact="0.3786"/>
          <dgm:constr type="l" for="ch" forName="text4" refType="w" fact="0.5787"/>
          <dgm:constr type="t" for="ch" forName="text4" refType="h" fact="0.2081"/>
          <dgm:constr type="w" for="ch" forName="text4" refType="w" fact="0.227"/>
          <dgm:constr type="h" for="ch" forName="text4" refType="h" fact="0.3786"/>
          <dgm:constr type="l" for="ch" forName="text2" refType="w" fact="0.3852"/>
          <dgm:constr type="t" for="ch" forName="text2" refType="h" fact="0.4127"/>
          <dgm:constr type="w" for="ch" forName="text2" refType="w" fact="0.227"/>
          <dgm:constr type="h" for="ch" forName="text2" refType="h" fact="0.3786"/>
          <dgm:constr type="l" for="ch" forName="image3" refType="w" fact="0.3852"/>
          <dgm:constr type="t" for="ch" forName="image3" refType="h" fact="0"/>
          <dgm:constr type="w" for="ch" forName="image3" refType="w" fact="0.227"/>
          <dgm:constr type="h" for="ch" forName="image3" refType="h" fact="0.3786"/>
          <dgm:constr type="l" for="ch" forName="text1" refType="w" fact="0.1927"/>
          <dgm:constr type="t" for="ch" forName="text1" refType="h" fact="0.6214"/>
          <dgm:constr type="w" for="ch" forName="text1" refType="w" fact="0.227"/>
          <dgm:constr type="h" for="ch" forName="text1" refType="h" fact="0.3786"/>
          <dgm:constr type="l" for="ch" forName="textaccent1" refType="w" fact="0.1998"/>
          <dgm:constr type="t" for="ch" forName="textaccent1" refType="h" fact="0.7887"/>
          <dgm:constr type="w" for="ch" forName="textaccent1" refType="w" fact="0.0265"/>
          <dgm:constr type="h" for="ch" forName="textaccent1" refType="h" fact="0.0444"/>
          <dgm:constr type="l" for="ch" forName="image1" refType="w" fact="0"/>
          <dgm:constr type="t" for="ch" forName="image1" refType="h" fact="0.4156"/>
          <dgm:constr type="w" for="ch" forName="image1" refType="w" fact="0.227"/>
          <dgm:constr type="h" for="ch" forName="image1" refType="h" fact="0.3786"/>
          <dgm:constr type="l" for="ch" forName="imageaccent1" refType="w" fact="0.1537"/>
          <dgm:constr type="t" for="ch" forName="imageaccent1" refType="h" fact="0.7417"/>
          <dgm:constr type="w" for="ch" forName="imageaccent1" refType="w" fact="0.0265"/>
          <dgm:constr type="h" for="ch" forName="imageaccent1" refType="h" fact="0.0444"/>
          <dgm:constr type="l" for="ch" forName="textaccent2" refType="w" fact="0.5407"/>
          <dgm:constr type="t" for="ch" forName="textaccent2" refType="h" fact="0.7384"/>
          <dgm:constr type="w" for="ch" forName="textaccent2" refType="w" fact="0.0265"/>
          <dgm:constr type="h" for="ch" forName="textaccent2" refType="h" fact="0.0444"/>
          <dgm:constr type="l" for="ch" forName="imageaccent2" refType="w" fact="0.5839"/>
          <dgm:constr type="t" for="ch" forName="imageaccent2" refType="h" fact="0.7904"/>
          <dgm:constr type="w" for="ch" forName="imageaccent2" refType="w" fact="0.0265"/>
          <dgm:constr type="h" for="ch" forName="imageaccent2" refType="h" fact="0.0444"/>
          <dgm:constr type="l" for="ch" forName="text3" refType="w" fact="0.1927"/>
          <dgm:constr type="t" for="ch" forName="text3" refType="h" fact="0.2087"/>
          <dgm:constr type="w" for="ch" forName="text3" refType="w" fact="0.227"/>
          <dgm:constr type="h" for="ch" forName="text3" refType="h" fact="0.3786"/>
          <dgm:constr type="l" for="ch" forName="textaccent3" refType="w" fact="0.3472"/>
          <dgm:constr type="t" for="ch" forName="textaccent3" refType="h" fact="0.2165"/>
          <dgm:constr type="w" for="ch" forName="textaccent3" refType="w" fact="0.0265"/>
          <dgm:constr type="h" for="ch" forName="textaccent3" refType="h" fact="0.0444"/>
          <dgm:constr type="l" for="ch" forName="imageaccent3" refType="w" fact="0.3904"/>
          <dgm:constr type="t" for="ch" forName="imageaccent3" refType="h" fact="0.1678"/>
          <dgm:constr type="w" for="ch" forName="imageaccent3" refType="w" fact="0.0265"/>
          <dgm:constr type="h" for="ch" forName="imageaccent3" refType="h" fact="0.0444"/>
          <dgm:constr type="l" for="ch" forName="textaccent4" refType="w" fact="0.7739"/>
          <dgm:constr type="t" for="ch" forName="textaccent4" refType="h" fact="0.3752"/>
          <dgm:constr type="w" for="ch" forName="textaccent4" refType="w" fact="0.0265"/>
          <dgm:constr type="h" for="ch" forName="textaccent4" refType="h" fact="0.0444"/>
          <dgm:constr type="l" for="ch" forName="image4" refType="w" fact="0.773"/>
          <dgm:constr type="t" for="ch" forName="image4" refType="h" fact="0.4162"/>
          <dgm:constr type="w" for="ch" forName="image4" refType="w" fact="0.227"/>
          <dgm:constr type="h" for="ch" forName="image4" refType="h" fact="0.3786"/>
          <dgm:constr type="l" for="ch" forName="imageaccent4" refType="w" fact="0.8188"/>
          <dgm:constr type="t" for="ch" forName="imageaccent4" refType="h" fact="0.4229"/>
          <dgm:constr type="w" for="ch" forName="imageaccent4" refType="w" fact="0.0265"/>
          <dgm:constr type="h" for="ch" forName="imageaccent4" refType="h" fact="0.0444"/>
        </dgm:constrLst>
      </dgm:if>
      <dgm:if name="Name6" axis="ch" ptType="node" func="cnt" op="equ" val="5">
        <dgm:alg type="composite">
          <dgm:param type="ar" val="2.3203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4193"/>
          <dgm:constr type="w" for="ch" forName="image4" refType="w" fact="0.1886"/>
          <dgm:constr type="h" for="ch" forName="image4" refType="h" fact="0.3757"/>
          <dgm:constr type="l" for="ch" forName="text5" refType="w" fact="0.6491"/>
          <dgm:constr type="t" for="ch" forName="text5" refType="h" fact="0.004"/>
          <dgm:constr type="w" for="ch" forName="text5" refType="w" fact="0.1886"/>
          <dgm:constr type="h" for="ch" forName="text5" refType="h" fact="0.3757"/>
          <dgm:constr type="l" for="ch" forName="image5" refType="w" fact="0.8114"/>
          <dgm:constr type="t" for="ch" forName="image5" refType="h" fact="0.2136"/>
          <dgm:constr type="w" for="ch" forName="image5" refType="w" fact="0.1886"/>
          <dgm:constr type="h" for="ch" forName="image5" refType="h" fact="0.3757"/>
          <dgm:constr type="l" for="ch" forName="image2" refType="w" fact="0.4868"/>
          <dgm:constr type="t" for="ch" forName="image2" refType="h" fact="0.6235"/>
          <dgm:constr type="w" for="ch" forName="image2" refType="w" fact="0.1886"/>
          <dgm:constr type="h" for="ch" forName="image2" refType="h" fact="0.3757"/>
          <dgm:constr type="l" for="ch" forName="text4" refType="w" fact="0.4868"/>
          <dgm:constr type="t" for="ch" forName="text4" refType="h" fact="0.2081"/>
          <dgm:constr type="w" for="ch" forName="text4" refType="w" fact="0.1886"/>
          <dgm:constr type="h" for="ch" forName="text4" refType="h" fact="0.3757"/>
          <dgm:constr type="l" for="ch" forName="text2" refType="w" fact="0.3246"/>
          <dgm:constr type="t" for="ch" forName="text2" refType="h" fact="0.4154"/>
          <dgm:constr type="w" for="ch" forName="text2" refType="w" fact="0.1886"/>
          <dgm:constr type="h" for="ch" forName="text2" refType="h" fact="0.3757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757"/>
          <dgm:constr type="l" for="ch" forName="text1" refType="w" fact="0.1623"/>
          <dgm:constr type="t" for="ch" forName="text1" refType="h" fact="0.6243"/>
          <dgm:constr type="w" for="ch" forName="text1" refType="w" fact="0.1886"/>
          <dgm:constr type="h" for="ch" forName="text1" refType="h" fact="0.3757"/>
          <dgm:constr type="l" for="ch" forName="text3" refType="w" fact="0.1623"/>
          <dgm:constr type="t" for="ch" forName="text3" refType="h" fact="0.2089"/>
          <dgm:constr type="w" for="ch" forName="text3" refType="w" fact="0.1886"/>
          <dgm:constr type="h" for="ch" forName="text3" refType="h" fact="0.3757"/>
          <dgm:constr type="l" for="ch" forName="textaccent1" refType="w" fact="0.1668"/>
          <dgm:constr type="t" for="ch" forName="textaccent1" refType="h" fact="0.7923"/>
          <dgm:constr type="w" for="ch" forName="textaccent1" refType="w" fact="0.022"/>
          <dgm:constr type="h" for="ch" forName="textaccent1" refType="h" fact="0.044"/>
          <dgm:constr type="l" for="ch" forName="image1" refType="w" fact="0"/>
          <dgm:constr type="t" for="ch" forName="image1" refType="h" fact="0.4166"/>
          <dgm:constr type="w" for="ch" forName="image1" refType="w" fact="0.1886"/>
          <dgm:constr type="h" for="ch" forName="image1" refType="h" fact="0.3757"/>
          <dgm:constr type="l" for="ch" forName="imageaccent1" refType="w" fact="0.1292"/>
          <dgm:constr type="t" for="ch" forName="imageaccent1" refType="h" fact="0.7424"/>
          <dgm:constr type="w" for="ch" forName="imageaccent1" refType="w" fact="0.022"/>
          <dgm:constr type="h" for="ch" forName="imageaccent1" refType="h" fact="0.044"/>
          <dgm:constr type="l" for="ch" forName="textaccent2" refType="w" fact="0.4544"/>
          <dgm:constr type="t" for="ch" forName="textaccent2" refType="h" fact="0.7404"/>
          <dgm:constr type="w" for="ch" forName="textaccent2" refType="w" fact="0.022"/>
          <dgm:constr type="h" for="ch" forName="textaccent2" refType="h" fact="0.044"/>
          <dgm:constr type="l" for="ch" forName="imageaccent2" refType="w" fact="0.4914"/>
          <dgm:constr type="t" for="ch" forName="imageaccent2" refType="h" fact="0.7907"/>
          <dgm:constr type="w" for="ch" forName="imageaccent2" refType="w" fact="0.022"/>
          <dgm:constr type="h" for="ch" forName="imageaccent2" refType="h" fact="0.044"/>
          <dgm:constr type="l" for="ch" forName="textaccent3" refType="w" fact="0.2915"/>
          <dgm:constr type="t" for="ch" forName="textaccent3" refType="h" fact="0.216"/>
          <dgm:constr type="w" for="ch" forName="textaccent3" refType="w" fact="0.022"/>
          <dgm:constr type="h" for="ch" forName="textaccent3" refType="h" fact="0.044"/>
          <dgm:constr type="l" for="ch" forName="imageaccent3" refType="w" fact="0.3299"/>
          <dgm:constr type="t" for="ch" forName="imageaccent3" refType="h" fact="0.1665"/>
          <dgm:constr type="w" for="ch" forName="imageaccent3" refType="w" fact="0.022"/>
          <dgm:constr type="h" for="ch" forName="imageaccent3" refType="h" fact="0.044"/>
          <dgm:constr type="l" for="ch" forName="textaccent4" refType="w" fact="0.65"/>
          <dgm:constr type="t" for="ch" forName="textaccent4" refType="h" fact="0.3746"/>
          <dgm:constr type="w" for="ch" forName="textaccent4" refType="w" fact="0.022"/>
          <dgm:constr type="h" for="ch" forName="textaccent4" refType="h" fact="0.044"/>
          <dgm:constr type="l" for="ch" forName="imageaccent4" refType="w" fact="0.6859"/>
          <dgm:constr type="t" for="ch" forName="imageaccent4" refType="h" fact="0.4261"/>
          <dgm:constr type="w" for="ch" forName="imageaccent4" refType="w" fact="0.022"/>
          <dgm:constr type="h" for="ch" forName="imageaccent4" refType="h" fact="0.044"/>
          <dgm:constr type="l" for="ch" forName="textaccent5" refType="w" fact="0.8123"/>
          <dgm:constr type="t" for="ch" forName="textaccent5" refType="h" fact="0.1724"/>
          <dgm:constr type="w" for="ch" forName="textaccent5" refType="w" fact="0.022"/>
          <dgm:constr type="h" for="ch" forName="textaccent5" refType="h" fact="0.044"/>
          <dgm:constr type="l" for="ch" forName="imageaccent5" refType="w" fact="0.849"/>
          <dgm:constr type="t" for="ch" forName="imageaccent5" refType="h" fact="0.222"/>
          <dgm:constr type="w" for="ch" forName="imageaccent5" refType="w" fact="0.022"/>
          <dgm:constr type="h" for="ch" forName="imageaccent5" refType="h" fact="0.044"/>
        </dgm:constrLst>
      </dgm:if>
      <dgm:if name="Name7" axis="ch" ptType="node" func="cnt" op="equ" val="6">
        <dgm:alg type="composite">
          <dgm:param type="ar" val="1.9179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3466"/>
          <dgm:constr type="w" for="ch" forName="image4" refType="w" fact="0.1886"/>
          <dgm:constr type="h" for="ch" forName="image4" refType="h" fact="0.3106"/>
          <dgm:constr type="l" for="ch" forName="text5" refType="w" fact="0.6491"/>
          <dgm:constr type="t" for="ch" forName="text5" refType="h" fact="0.0033"/>
          <dgm:constr type="w" for="ch" forName="text5" refType="w" fact="0.1886"/>
          <dgm:constr type="h" for="ch" forName="text5" refType="h" fact="0.3106"/>
          <dgm:constr type="l" for="ch" forName="image5" refType="w" fact="0.8114"/>
          <dgm:constr type="t" for="ch" forName="image5" refType="h" fact="0.1766"/>
          <dgm:constr type="w" for="ch" forName="image5" refType="w" fact="0.1886"/>
          <dgm:constr type="h" for="ch" forName="image5" refType="h" fact="0.3106"/>
          <dgm:constr type="l" for="ch" forName="image2" refType="w" fact="0.4868"/>
          <dgm:constr type="t" for="ch" forName="image2" refType="h" fact="0.5154"/>
          <dgm:constr type="w" for="ch" forName="image2" refType="w" fact="0.1886"/>
          <dgm:constr type="h" for="ch" forName="image2" refType="h" fact="0.3106"/>
          <dgm:constr type="l" for="ch" forName="text4" refType="w" fact="0.4868"/>
          <dgm:constr type="t" for="ch" forName="text4" refType="h" fact="0.172"/>
          <dgm:constr type="w" for="ch" forName="text4" refType="w" fact="0.1886"/>
          <dgm:constr type="h" for="ch" forName="text4" refType="h" fact="0.3106"/>
          <dgm:constr type="l" for="ch" forName="text2" refType="w" fact="0.3246"/>
          <dgm:constr type="t" for="ch" forName="text2" refType="h" fact="0.3434"/>
          <dgm:constr type="w" for="ch" forName="text2" refType="w" fact="0.1886"/>
          <dgm:constr type="h" for="ch" forName="text2" refType="h" fact="0.3106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106"/>
          <dgm:constr type="l" for="ch" forName="text1" refType="w" fact="0.1623"/>
          <dgm:constr type="t" for="ch" forName="text1" refType="h" fact="0.516"/>
          <dgm:constr type="w" for="ch" forName="text1" refType="w" fact="0.1886"/>
          <dgm:constr type="h" for="ch" forName="text1" refType="h" fact="0.3106"/>
          <dgm:constr type="l" for="ch" forName="text3" refType="w" fact="0.1623"/>
          <dgm:constr type="t" for="ch" forName="text3" refType="h" fact="0.1727"/>
          <dgm:constr type="w" for="ch" forName="text3" refType="w" fact="0.1886"/>
          <dgm:constr type="h" for="ch" forName="text3" refType="h" fact="0.3106"/>
          <dgm:constr type="l" for="ch" forName="textaccent1" refType="w" fact="0.1668"/>
          <dgm:constr type="t" for="ch" forName="textaccent1" refType="h" fact="0.6549"/>
          <dgm:constr type="w" for="ch" forName="textaccent1" refType="w" fact="0.022"/>
          <dgm:constr type="h" for="ch" forName="textaccent1" refType="h" fact="0.0364"/>
          <dgm:constr type="l" for="ch" forName="image1" refType="w" fact="0"/>
          <dgm:constr type="t" for="ch" forName="image1" refType="h" fact="0.3443"/>
          <dgm:constr type="w" for="ch" forName="image1" refType="w" fact="0.1886"/>
          <dgm:constr type="h" for="ch" forName="image1" refType="h" fact="0.3106"/>
          <dgm:constr type="l" for="ch" forName="imageaccent1" refType="w" fact="0.1292"/>
          <dgm:constr type="t" for="ch" forName="imageaccent1" refType="h" fact="0.6137"/>
          <dgm:constr type="w" for="ch" forName="imageaccent1" refType="w" fact="0.022"/>
          <dgm:constr type="h" for="ch" forName="imageaccent1" refType="h" fact="0.0364"/>
          <dgm:constr type="l" for="ch" forName="textaccent2" refType="w" fact="0.4544"/>
          <dgm:constr type="t" for="ch" forName="textaccent2" refType="h" fact="0.612"/>
          <dgm:constr type="w" for="ch" forName="textaccent2" refType="w" fact="0.022"/>
          <dgm:constr type="h" for="ch" forName="textaccent2" refType="h" fact="0.0364"/>
          <dgm:constr type="l" for="ch" forName="imageaccent2" refType="w" fact="0.4914"/>
          <dgm:constr type="t" for="ch" forName="imageaccent2" refType="h" fact="0.6536"/>
          <dgm:constr type="w" for="ch" forName="imageaccent2" refType="w" fact="0.022"/>
          <dgm:constr type="h" for="ch" forName="imageaccent2" refType="h" fact="0.0364"/>
          <dgm:constr type="l" for="ch" forName="textaccent3" refType="w" fact="0.2915"/>
          <dgm:constr type="t" for="ch" forName="textaccent3" refType="h" fact="0.1786"/>
          <dgm:constr type="w" for="ch" forName="textaccent3" refType="w" fact="0.022"/>
          <dgm:constr type="h" for="ch" forName="textaccent3" refType="h" fact="0.0364"/>
          <dgm:constr type="l" for="ch" forName="imageaccent3" refType="w" fact="0.3299"/>
          <dgm:constr type="t" for="ch" forName="imageaccent3" refType="h" fact="0.1376"/>
          <dgm:constr type="w" for="ch" forName="imageaccent3" refType="w" fact="0.022"/>
          <dgm:constr type="h" for="ch" forName="imageaccent3" refType="h" fact="0.0364"/>
          <dgm:constr type="l" for="ch" forName="textaccent4" refType="w" fact="0.65"/>
          <dgm:constr type="t" for="ch" forName="textaccent4" refType="h" fact="0.3096"/>
          <dgm:constr type="w" for="ch" forName="textaccent4" refType="w" fact="0.022"/>
          <dgm:constr type="h" for="ch" forName="textaccent4" refType="h" fact="0.0364"/>
          <dgm:constr type="l" for="ch" forName="imageaccent4" refType="w" fact="0.6859"/>
          <dgm:constr type="t" for="ch" forName="imageaccent4" refType="h" fact="0.3522"/>
          <dgm:constr type="w" for="ch" forName="imageaccent4" refType="w" fact="0.022"/>
          <dgm:constr type="h" for="ch" forName="imageaccent4" refType="h" fact="0.0364"/>
          <dgm:constr type="l" for="ch" forName="textaccent5" refType="w" fact="0.8123"/>
          <dgm:constr type="t" for="ch" forName="textaccent5" refType="h" fact="0.1425"/>
          <dgm:constr type="w" for="ch" forName="textaccent5" refType="w" fact="0.022"/>
          <dgm:constr type="h" for="ch" forName="textaccent5" refType="h" fact="0.0364"/>
          <dgm:constr type="l" for="ch" forName="imageaccent5" refType="w" fact="0.849"/>
          <dgm:constr type="t" for="ch" forName="imageaccent5" refType="h" fact="0.1835"/>
          <dgm:constr type="w" for="ch" forName="imageaccent5" refType="w" fact="0.022"/>
          <dgm:constr type="h" for="ch" forName="imageaccent5" refType="h" fact="0.0364"/>
          <dgm:constr type="l" for="ch" forName="image6" refType="w" fact="0.6491"/>
          <dgm:constr type="t" for="ch" forName="image6" refType="h" fact="0.6894"/>
          <dgm:constr type="w" for="ch" forName="image6" refType="w" fact="0.1886"/>
          <dgm:constr type="h" for="ch" forName="image6" refType="h" fact="0.3106"/>
          <dgm:constr type="l" for="ch" forName="text6" refType="w" fact="0.8114"/>
          <dgm:constr type="t" for="ch" forName="text6" refType="h" fact="0.5194"/>
          <dgm:constr type="w" for="ch" forName="text6" refType="w" fact="0.1886"/>
          <dgm:constr type="h" for="ch" forName="text6" refType="h" fact="0.3106"/>
          <dgm:constr type="l" for="ch" forName="imageaccent6" refType="w" fact="0.8138"/>
          <dgm:constr type="t" for="ch" forName="imageaccent6" refType="h" fact="0.8257"/>
          <dgm:constr type="w" for="ch" forName="imageaccent6" refType="w" fact="0.022"/>
          <dgm:constr type="h" for="ch" forName="imageaccent6" refType="h" fact="0.0364"/>
          <dgm:constr type="l" for="ch" forName="textaccent6" refType="w" fact="0.8488"/>
          <dgm:constr type="t" for="ch" forName="textaccent6" refType="h" fact="0.7914"/>
          <dgm:constr type="w" for="ch" forName="textaccent6" refType="w" fact="0.022"/>
          <dgm:constr type="h" for="ch" forName="textaccent6" refType="h" fact="0.0364"/>
        </dgm:constrLst>
      </dgm:if>
      <dgm:if name="Name8" axis="ch" ptType="node" func="cnt" op="equ" val="7">
        <dgm:alg type="composite">
          <dgm:param type="ar" val="1.6382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2961"/>
          <dgm:constr type="w" for="ch" forName="image4" refType="w" fact="0.1886"/>
          <dgm:constr type="h" for="ch" forName="image4" refType="h" fact="0.2653"/>
          <dgm:constr type="l" for="ch" forName="text5" refType="w" fact="0.6491"/>
          <dgm:constr type="t" for="ch" forName="text5" refType="h" fact="0.0028"/>
          <dgm:constr type="w" for="ch" forName="text5" refType="w" fact="0.1886"/>
          <dgm:constr type="h" for="ch" forName="text5" refType="h" fact="0.2653"/>
          <dgm:constr type="l" for="ch" forName="image5" refType="w" fact="0.8114"/>
          <dgm:constr type="t" for="ch" forName="image5" refType="h" fact="0.1508"/>
          <dgm:constr type="w" for="ch" forName="image5" refType="w" fact="0.1886"/>
          <dgm:constr type="h" for="ch" forName="image5" refType="h" fact="0.2653"/>
          <dgm:constr type="l" for="ch" forName="image2" refType="w" fact="0.4868"/>
          <dgm:constr type="t" for="ch" forName="image2" refType="h" fact="0.4402"/>
          <dgm:constr type="w" for="ch" forName="image2" refType="w" fact="0.1886"/>
          <dgm:constr type="h" for="ch" forName="image2" refType="h" fact="0.2653"/>
          <dgm:constr type="l" for="ch" forName="text4" refType="w" fact="0.4868"/>
          <dgm:constr type="t" for="ch" forName="text4" refType="h" fact="0.1469"/>
          <dgm:constr type="w" for="ch" forName="text4" refType="w" fact="0.1886"/>
          <dgm:constr type="h" for="ch" forName="text4" refType="h" fact="0.2653"/>
          <dgm:constr type="l" for="ch" forName="text2" refType="w" fact="0.3246"/>
          <dgm:constr type="t" for="ch" forName="text2" refType="h" fact="0.2933"/>
          <dgm:constr type="w" for="ch" forName="text2" refType="w" fact="0.1886"/>
          <dgm:constr type="h" for="ch" forName="text2" refType="h" fact="0.2653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2653"/>
          <dgm:constr type="l" for="ch" forName="text1" refType="w" fact="0.1623"/>
          <dgm:constr type="t" for="ch" forName="text1" refType="h" fact="0.4408"/>
          <dgm:constr type="w" for="ch" forName="text1" refType="w" fact="0.1886"/>
          <dgm:constr type="h" for="ch" forName="text1" refType="h" fact="0.2653"/>
          <dgm:constr type="l" for="ch" forName="text3" refType="w" fact="0.1623"/>
          <dgm:constr type="t" for="ch" forName="text3" refType="h" fact="0.1475"/>
          <dgm:constr type="w" for="ch" forName="text3" refType="w" fact="0.1886"/>
          <dgm:constr type="h" for="ch" forName="text3" refType="h" fact="0.2653"/>
          <dgm:constr type="l" for="ch" forName="textaccent1" refType="w" fact="0.1668"/>
          <dgm:constr type="t" for="ch" forName="textaccent1" refType="h" fact="0.5594"/>
          <dgm:constr type="w" for="ch" forName="textaccent1" refType="w" fact="0.022"/>
          <dgm:constr type="h" for="ch" forName="textaccent1" refType="h" fact="0.0311"/>
          <dgm:constr type="l" for="ch" forName="image1" refType="w" fact="0"/>
          <dgm:constr type="t" for="ch" forName="image1" refType="h" fact="0.2941"/>
          <dgm:constr type="w" for="ch" forName="image1" refType="w" fact="0.1886"/>
          <dgm:constr type="h" for="ch" forName="image1" refType="h" fact="0.2653"/>
          <dgm:constr type="l" for="ch" forName="imageaccent1" refType="w" fact="0.1292"/>
          <dgm:constr type="t" for="ch" forName="imageaccent1" refType="h" fact="0.5242"/>
          <dgm:constr type="w" for="ch" forName="imageaccent1" refType="w" fact="0.022"/>
          <dgm:constr type="h" for="ch" forName="imageaccent1" refType="h" fact="0.0311"/>
          <dgm:constr type="l" for="ch" forName="textaccent2" refType="w" fact="0.4544"/>
          <dgm:constr type="t" for="ch" forName="textaccent2" refType="h" fact="0.5228"/>
          <dgm:constr type="w" for="ch" forName="textaccent2" refType="w" fact="0.022"/>
          <dgm:constr type="h" for="ch" forName="textaccent2" refType="h" fact="0.0311"/>
          <dgm:constr type="l" for="ch" forName="imageaccent2" refType="w" fact="0.4914"/>
          <dgm:constr type="t" for="ch" forName="imageaccent2" refType="h" fact="0.5583"/>
          <dgm:constr type="w" for="ch" forName="imageaccent2" refType="w" fact="0.022"/>
          <dgm:constr type="h" for="ch" forName="imageaccent2" refType="h" fact="0.0311"/>
          <dgm:constr type="l" for="ch" forName="textaccent3" refType="w" fact="0.2907"/>
          <dgm:constr type="t" for="ch" forName="textaccent3" refType="h" fact="0.1511"/>
          <dgm:constr type="w" for="ch" forName="textaccent3" refType="w" fact="0.022"/>
          <dgm:constr type="h" for="ch" forName="textaccent3" refType="h" fact="0.0311"/>
          <dgm:constr type="l" for="ch" forName="imageaccent3" refType="w" fact="0.3299"/>
          <dgm:constr type="t" for="ch" forName="imageaccent3" refType="h" fact="0.1175"/>
          <dgm:constr type="w" for="ch" forName="imageaccent3" refType="w" fact="0.022"/>
          <dgm:constr type="h" for="ch" forName="imageaccent3" refType="h" fact="0.0311"/>
          <dgm:constr type="l" for="ch" forName="textaccent4" refType="w" fact="0.65"/>
          <dgm:constr type="t" for="ch" forName="textaccent4" refType="h" fact="0.2645"/>
          <dgm:constr type="w" for="ch" forName="textaccent4" refType="w" fact="0.022"/>
          <dgm:constr type="h" for="ch" forName="textaccent4" refType="h" fact="0.0311"/>
          <dgm:constr type="l" for="ch" forName="imageaccent4" refType="w" fact="0.6859"/>
          <dgm:constr type="t" for="ch" forName="imageaccent4" refType="h" fact="0.3008"/>
          <dgm:constr type="w" for="ch" forName="imageaccent4" refType="w" fact="0.022"/>
          <dgm:constr type="h" for="ch" forName="imageaccent4" refType="h" fact="0.0311"/>
          <dgm:constr type="l" for="ch" forName="textaccent5" refType="w" fact="0.8123"/>
          <dgm:constr type="t" for="ch" forName="textaccent5" refType="h" fact="0.1217"/>
          <dgm:constr type="w" for="ch" forName="textaccent5" refType="w" fact="0.022"/>
          <dgm:constr type="h" for="ch" forName="textaccent5" refType="h" fact="0.0311"/>
          <dgm:constr type="l" for="ch" forName="imageaccent5" refType="w" fact="0.849"/>
          <dgm:constr type="t" for="ch" forName="imageaccent5" refType="h" fact="0.1567"/>
          <dgm:constr type="w" for="ch" forName="imageaccent5" refType="w" fact="0.022"/>
          <dgm:constr type="h" for="ch" forName="imageaccent5" refType="h" fact="0.0311"/>
          <dgm:constr type="l" for="ch" forName="image6" refType="w" fact="0.6491"/>
          <dgm:constr type="t" for="ch" forName="image6" refType="h" fact="0.5889"/>
          <dgm:constr type="w" for="ch" forName="image6" refType="w" fact="0.1886"/>
          <dgm:constr type="h" for="ch" forName="image6" refType="h" fact="0.2653"/>
          <dgm:constr type="l" for="ch" forName="text6" refType="w" fact="0.8114"/>
          <dgm:constr type="t" for="ch" forName="text6" refType="h" fact="0.4436"/>
          <dgm:constr type="w" for="ch" forName="text6" refType="w" fact="0.1886"/>
          <dgm:constr type="h" for="ch" forName="text6" refType="h" fact="0.2653"/>
          <dgm:constr type="l" for="ch" forName="imageaccent6" refType="w" fact="0.8138"/>
          <dgm:constr type="t" for="ch" forName="imageaccent6" refType="h" fact="0.7053"/>
          <dgm:constr type="w" for="ch" forName="imageaccent6" refType="w" fact="0.022"/>
          <dgm:constr type="h" for="ch" forName="imageaccent6" refType="h" fact="0.0311"/>
          <dgm:constr type="l" for="ch" forName="textaccent6" refType="w" fact="0.8488"/>
          <dgm:constr type="t" for="ch" forName="textaccent6" refType="h" fact="0.676"/>
          <dgm:constr type="w" for="ch" forName="textaccent6" refType="w" fact="0.022"/>
          <dgm:constr type="h" for="ch" forName="textaccent6" refType="h" fact="0.0311"/>
          <dgm:constr type="l" for="ch" forName="text7" refType="w" fact="0.3244"/>
          <dgm:constr type="t" for="ch" forName="text7" refType="h" fact="0.5872"/>
          <dgm:constr type="w" for="ch" forName="text7" refType="w" fact="0.1886"/>
          <dgm:constr type="h" for="ch" forName="text7" refType="h" fact="0.2653"/>
          <dgm:constr type="l" for="ch" forName="image7" refType="w" fact="0.1622"/>
          <dgm:constr type="t" for="ch" forName="image7" refType="h" fact="0.7347"/>
          <dgm:constr type="w" for="ch" forName="image7" refType="w" fact="0.1886"/>
          <dgm:constr type="h" for="ch" forName="image7" refType="h" fact="0.2653"/>
          <dgm:constr type="l" for="ch" forName="imageaccent7" refType="w" fact="0.2905"/>
          <dgm:constr type="t" for="ch" forName="imageaccent7" refType="h" fact="0.7384"/>
          <dgm:constr type="w" for="ch" forName="imageaccent7" refType="w" fact="0.022"/>
          <dgm:constr type="h" for="ch" forName="imageaccent7" refType="h" fact="0.0311"/>
          <dgm:constr type="l" for="ch" forName="textaccent7" refType="w" fact="0.3298"/>
          <dgm:constr type="t" for="ch" forName="textaccent7" refType="h" fact="0.7048"/>
          <dgm:constr type="w" for="ch" forName="textaccent7" refType="w" fact="0.022"/>
          <dgm:constr type="h" for="ch" forName="textaccent7" refType="h" fact="0.0311"/>
        </dgm:constrLst>
      </dgm:if>
      <dgm:if name="Name9" axis="ch" ptType="node" func="cnt" op="equ" val="8">
        <dgm:alg type="composite">
          <dgm:param type="ar" val="1.8974"/>
        </dgm:alg>
        <dgm:constrLst>
          <dgm:constr type="primFontSz" for="des" ptType="node" op="equ" val="65"/>
          <dgm:constr type="l" for="ch" forName="image4" refType="w" fact="0.5589"/>
          <dgm:constr type="t" for="ch" forName="image4" refType="h" fact="0.2952"/>
          <dgm:constr type="w" for="ch" forName="image4" refType="w" fact="0.1624"/>
          <dgm:constr type="h" for="ch" forName="image4" refType="h" fact="0.2645"/>
          <dgm:constr type="l" for="ch" forName="text5" refType="w" fact="0.5589"/>
          <dgm:constr type="t" for="ch" forName="text5" refType="h" fact="0.0028"/>
          <dgm:constr type="w" for="ch" forName="text5" refType="w" fact="0.1624"/>
          <dgm:constr type="h" for="ch" forName="text5" refType="h" fact="0.2645"/>
          <dgm:constr type="l" for="ch" forName="image5" refType="w" fact="0.6986"/>
          <dgm:constr type="t" for="ch" forName="image5" refType="h" fact="0.1504"/>
          <dgm:constr type="w" for="ch" forName="image5" refType="w" fact="0.1624"/>
          <dgm:constr type="h" for="ch" forName="image5" refType="h" fact="0.2645"/>
          <dgm:constr type="l" for="ch" forName="image2" refType="w" fact="0.4192"/>
          <dgm:constr type="t" for="ch" forName="image2" refType="h" fact="0.439"/>
          <dgm:constr type="w" for="ch" forName="image2" refType="w" fact="0.1624"/>
          <dgm:constr type="h" for="ch" forName="image2" refType="h" fact="0.2645"/>
          <dgm:constr type="l" for="ch" forName="text4" refType="w" fact="0.4192"/>
          <dgm:constr type="t" for="ch" forName="text4" refType="h" fact="0.1465"/>
          <dgm:constr type="w" for="ch" forName="text4" refType="w" fact="0.1624"/>
          <dgm:constr type="h" for="ch" forName="text4" refType="h" fact="0.2645"/>
          <dgm:constr type="l" for="ch" forName="text2" refType="w" fact="0.2794"/>
          <dgm:constr type="t" for="ch" forName="text2" refType="h" fact="0.2925"/>
          <dgm:constr type="w" for="ch" forName="text2" refType="w" fact="0.1624"/>
          <dgm:constr type="h" for="ch" forName="text2" refType="h" fact="0.2645"/>
          <dgm:constr type="l" for="ch" forName="image3" refType="w" fact="0.2794"/>
          <dgm:constr type="t" for="ch" forName="image3" refType="h" fact="0"/>
          <dgm:constr type="w" for="ch" forName="image3" refType="w" fact="0.1624"/>
          <dgm:constr type="h" for="ch" forName="image3" refType="h" fact="0.2645"/>
          <dgm:constr type="l" for="ch" forName="text1" refType="w" fact="0.1397"/>
          <dgm:constr type="t" for="ch" forName="text1" refType="h" fact="0.4395"/>
          <dgm:constr type="w" for="ch" forName="text1" refType="w" fact="0.1624"/>
          <dgm:constr type="h" for="ch" forName="text1" refType="h" fact="0.2645"/>
          <dgm:constr type="l" for="ch" forName="text3" refType="w" fact="0.1397"/>
          <dgm:constr type="t" for="ch" forName="text3" refType="h" fact="0.1471"/>
          <dgm:constr type="w" for="ch" forName="text3" refType="w" fact="0.1624"/>
          <dgm:constr type="h" for="ch" forName="text3" refType="h" fact="0.2645"/>
          <dgm:constr type="l" for="ch" forName="textaccent1" refType="w" fact="0.1436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4"/>
          <dgm:constr type="h" for="ch" forName="image1" refType="h" fact="0.2645"/>
          <dgm:constr type="l" for="ch" forName="imageaccent1" refType="w" fact="0.1112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2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31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2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41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6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5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93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1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9"/>
          <dgm:constr type="t" for="ch" forName="image6" refType="h" fact="0.5872"/>
          <dgm:constr type="w" for="ch" forName="image6" refType="w" fact="0.1624"/>
          <dgm:constr type="h" for="ch" forName="image6" refType="h" fact="0.2645"/>
          <dgm:constr type="l" for="ch" forName="text6" refType="w" fact="0.6986"/>
          <dgm:constr type="t" for="ch" forName="text6" refType="h" fact="0.4424"/>
          <dgm:constr type="w" for="ch" forName="text6" refType="w" fact="0.1624"/>
          <dgm:constr type="h" for="ch" forName="text6" refType="h" fact="0.2645"/>
          <dgm:constr type="l" for="ch" forName="imageaccent6" refType="w" fact="0.7007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8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3"/>
          <dgm:constr type="t" for="ch" forName="text7" refType="h" fact="0.5856"/>
          <dgm:constr type="w" for="ch" forName="text7" refType="w" fact="0.1624"/>
          <dgm:constr type="h" for="ch" forName="text7" refType="h" fact="0.2645"/>
          <dgm:constr type="l" for="ch" forName="image7" refType="w" fact="0.1396"/>
          <dgm:constr type="t" for="ch" forName="image7" refType="h" fact="0.7326"/>
          <dgm:constr type="w" for="ch" forName="image7" refType="w" fact="0.1624"/>
          <dgm:constr type="h" for="ch" forName="image7" refType="h" fact="0.2645"/>
          <dgm:constr type="l" for="ch" forName="imageaccent7" refType="w" fact="0.2501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4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9"/>
          <dgm:constr type="t" for="ch" forName="image8" refType="h" fact="0.7355"/>
          <dgm:constr type="w" for="ch" forName="image8" refType="w" fact="0.1624"/>
          <dgm:constr type="h" for="ch" forName="image8" refType="h" fact="0.2645"/>
          <dgm:constr type="l" for="ch" forName="text8" refType="w" fact="0.8376"/>
          <dgm:constr type="t" for="ch" forName="text8" refType="h" fact="0.5906"/>
          <dgm:constr type="w" for="ch" forName="text8" refType="w" fact="0.1624"/>
          <dgm:constr type="h" for="ch" forName="text8" refType="h" fact="0.2645"/>
          <dgm:constr type="l" for="ch" forName="imageaccent8" refType="w" fact="0.8397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8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</dgm:constrLst>
      </dgm:if>
      <dgm:if name="Name10" axis="ch" ptType="node" func="cnt" op="equ" val="9">
        <dgm:alg type="composite">
          <dgm:param type="ar" val="1.8986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952"/>
          <dgm:constr type="w" for="ch" forName="image4" refType="w" fact="0.1623"/>
          <dgm:constr type="h" for="ch" forName="image4" refType="h" fact="0.2645"/>
          <dgm:constr type="l" for="ch" forName="text5" refType="w" fact="0.5585"/>
          <dgm:constr type="t" for="ch" forName="text5" refType="h" fact="0.0028"/>
          <dgm:constr type="w" for="ch" forName="text5" refType="w" fact="0.1623"/>
          <dgm:constr type="h" for="ch" forName="text5" refType="h" fact="0.2645"/>
          <dgm:constr type="l" for="ch" forName="image5" refType="w" fact="0.6982"/>
          <dgm:constr type="t" for="ch" forName="image5" refType="h" fact="0.1504"/>
          <dgm:constr type="w" for="ch" forName="image5" refType="w" fact="0.1623"/>
          <dgm:constr type="h" for="ch" forName="image5" refType="h" fact="0.2645"/>
          <dgm:constr type="l" for="ch" forName="image2" refType="w" fact="0.4189"/>
          <dgm:constr type="t" for="ch" forName="image2" refType="h" fact="0.439"/>
          <dgm:constr type="w" for="ch" forName="image2" refType="w" fact="0.1623"/>
          <dgm:constr type="h" for="ch" forName="image2" refType="h" fact="0.2645"/>
          <dgm:constr type="l" for="ch" forName="text4" refType="w" fact="0.4189"/>
          <dgm:constr type="t" for="ch" forName="text4" refType="h" fact="0.1465"/>
          <dgm:constr type="w" for="ch" forName="text4" refType="w" fact="0.1623"/>
          <dgm:constr type="h" for="ch" forName="text4" refType="h" fact="0.2645"/>
          <dgm:constr type="l" for="ch" forName="text2" refType="w" fact="0.2793"/>
          <dgm:constr type="t" for="ch" forName="text2" refType="h" fact="0.2925"/>
          <dgm:constr type="w" for="ch" forName="text2" refType="w" fact="0.1623"/>
          <dgm:constr type="h" for="ch" forName="text2" refType="h" fact="0.2645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645"/>
          <dgm:constr type="l" for="ch" forName="text1" refType="w" fact="0.1396"/>
          <dgm:constr type="t" for="ch" forName="text1" refType="h" fact="0.4395"/>
          <dgm:constr type="w" for="ch" forName="text1" refType="w" fact="0.1623"/>
          <dgm:constr type="h" for="ch" forName="text1" refType="h" fact="0.2645"/>
          <dgm:constr type="l" for="ch" forName="text3" refType="w" fact="0.1396"/>
          <dgm:constr type="t" for="ch" forName="text3" refType="h" fact="0.1471"/>
          <dgm:constr type="w" for="ch" forName="text3" refType="w" fact="0.1623"/>
          <dgm:constr type="h" for="ch" forName="text3" refType="h" fact="0.2645"/>
          <dgm:constr type="l" for="ch" forName="textaccent1" refType="w" fact="0.1435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3"/>
          <dgm:constr type="h" for="ch" forName="image1" refType="h" fact="0.2645"/>
          <dgm:constr type="l" for="ch" forName="imageaccent1" refType="w" fact="0.1111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28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1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39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3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1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89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05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5"/>
          <dgm:constr type="t" for="ch" forName="image6" refType="h" fact="0.5872"/>
          <dgm:constr type="w" for="ch" forName="image6" refType="w" fact="0.1623"/>
          <dgm:constr type="h" for="ch" forName="image6" refType="h" fact="0.2645"/>
          <dgm:constr type="l" for="ch" forName="text6" refType="w" fact="0.6982"/>
          <dgm:constr type="t" for="ch" forName="text6" refType="h" fact="0.4424"/>
          <dgm:constr type="w" for="ch" forName="text6" refType="w" fact="0.1623"/>
          <dgm:constr type="h" for="ch" forName="text6" refType="h" fact="0.2645"/>
          <dgm:constr type="l" for="ch" forName="imageaccent6" refType="w" fact="0.7002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3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2"/>
          <dgm:constr type="t" for="ch" forName="text7" refType="h" fact="0.5856"/>
          <dgm:constr type="w" for="ch" forName="text7" refType="w" fact="0.1623"/>
          <dgm:constr type="h" for="ch" forName="text7" refType="h" fact="0.2645"/>
          <dgm:constr type="l" for="ch" forName="image7" refType="w" fact="0.1395"/>
          <dgm:constr type="t" for="ch" forName="image7" refType="h" fact="0.7326"/>
          <dgm:constr type="w" for="ch" forName="image7" refType="w" fact="0.1623"/>
          <dgm:constr type="h" for="ch" forName="image7" refType="h" fact="0.2645"/>
          <dgm:constr type="l" for="ch" forName="imageaccent7" refType="w" fact="0.25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38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5"/>
          <dgm:constr type="t" for="ch" forName="image8" refType="h" fact="0.7355"/>
          <dgm:constr type="w" for="ch" forName="image8" refType="w" fact="0.1623"/>
          <dgm:constr type="h" for="ch" forName="image8" refType="h" fact="0.2645"/>
          <dgm:constr type="l" for="ch" forName="text8" refType="w" fact="0.8371"/>
          <dgm:constr type="t" for="ch" forName="text8" refType="h" fact="0.5906"/>
          <dgm:constr type="w" for="ch" forName="text8" refType="w" fact="0.1623"/>
          <dgm:constr type="h" for="ch" forName="text8" refType="h" fact="0.2645"/>
          <dgm:constr type="l" for="ch" forName="imageaccent8" refType="w" fact="0.8392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3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  <dgm:constr type="l" for="ch" forName="text9" refType="w" fact="0.8377"/>
          <dgm:constr type="t" for="ch" forName="text9" refType="h" fact="0.0057"/>
          <dgm:constr type="w" for="ch" forName="text9" refType="w" fact="0.1623"/>
          <dgm:constr type="h" for="ch" forName="text9" refType="h" fact="0.2645"/>
          <dgm:constr type="l" for="ch" forName="textaccent9" refType="w" fact="0.95"/>
          <dgm:constr type="t" for="ch" forName="textaccent9" refType="h" fact="0.2383"/>
          <dgm:constr type="w" for="ch" forName="textaccent9" refType="w" fact="0.0189"/>
          <dgm:constr type="h" for="ch" forName="textaccent9" refType="h" fact="0.031"/>
          <dgm:constr type="l" for="ch" forName="image9" refType="w" fact="0.8377"/>
          <dgm:constr type="t" for="ch" forName="image9" refType="h" fact="0.2977"/>
          <dgm:constr type="w" for="ch" forName="image9" refType="w" fact="0.1623"/>
          <dgm:constr type="h" for="ch" forName="image9" refType="h" fact="0.2645"/>
          <dgm:constr type="l" for="ch" forName="imageaccent9" refType="w" fact="0.95"/>
          <dgm:constr type="t" for="ch" forName="imageaccent9" refType="h" fact="0.2993"/>
          <dgm:constr type="w" for="ch" forName="imageaccent9" refType="w" fact="0.0189"/>
          <dgm:constr type="h" for="ch" forName="imageaccent9" refType="h" fact="0.031"/>
        </dgm:constrLst>
      </dgm:if>
      <dgm:if name="Name11" axis="ch" ptType="node" func="cnt" op="equ" val="10">
        <dgm:alg type="composite">
          <dgm:param type="ar" val="1.6608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583"/>
          <dgm:constr type="w" for="ch" forName="image4" refType="w" fact="0.1623"/>
          <dgm:constr type="h" for="ch" forName="image4" refType="h" fact="0.2314"/>
          <dgm:constr type="l" for="ch" forName="text5" refType="w" fact="0.5585"/>
          <dgm:constr type="t" for="ch" forName="text5" refType="h" fact="0.0024"/>
          <dgm:constr type="w" for="ch" forName="text5" refType="w" fact="0.1623"/>
          <dgm:constr type="h" for="ch" forName="text5" refType="h" fact="0.2314"/>
          <dgm:constr type="l" for="ch" forName="image5" refType="w" fact="0.6982"/>
          <dgm:constr type="t" for="ch" forName="image5" refType="h" fact="0.1316"/>
          <dgm:constr type="w" for="ch" forName="image5" refType="w" fact="0.1623"/>
          <dgm:constr type="h" for="ch" forName="image5" refType="h" fact="0.2314"/>
          <dgm:constr type="l" for="ch" forName="image2" refType="w" fact="0.4189"/>
          <dgm:constr type="t" for="ch" forName="image2" refType="h" fact="0.384"/>
          <dgm:constr type="w" for="ch" forName="image2" refType="w" fact="0.1623"/>
          <dgm:constr type="h" for="ch" forName="image2" refType="h" fact="0.2314"/>
          <dgm:constr type="l" for="ch" forName="text4" refType="w" fact="0.4189"/>
          <dgm:constr type="t" for="ch" forName="text4" refType="h" fact="0.1282"/>
          <dgm:constr type="w" for="ch" forName="text4" refType="w" fact="0.1623"/>
          <dgm:constr type="h" for="ch" forName="text4" refType="h" fact="0.2314"/>
          <dgm:constr type="l" for="ch" forName="text2" refType="w" fact="0.2793"/>
          <dgm:constr type="t" for="ch" forName="text2" refType="h" fact="0.2558"/>
          <dgm:constr type="w" for="ch" forName="text2" refType="w" fact="0.1623"/>
          <dgm:constr type="h" for="ch" forName="text2" refType="h" fact="0.2314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314"/>
          <dgm:constr type="l" for="ch" forName="text1" refType="w" fact="0.1396"/>
          <dgm:constr type="t" for="ch" forName="text1" refType="h" fact="0.3845"/>
          <dgm:constr type="w" for="ch" forName="text1" refType="w" fact="0.1623"/>
          <dgm:constr type="h" for="ch" forName="text1" refType="h" fact="0.2314"/>
          <dgm:constr type="l" for="ch" forName="text3" refType="w" fact="0.1396"/>
          <dgm:constr type="t" for="ch" forName="text3" refType="h" fact="0.1286"/>
          <dgm:constr type="w" for="ch" forName="text3" refType="w" fact="0.1623"/>
          <dgm:constr type="h" for="ch" forName="text3" refType="h" fact="0.2314"/>
          <dgm:constr type="l" for="ch" forName="textaccent1" refType="w" fact="0.1435"/>
          <dgm:constr type="t" for="ch" forName="textaccent1" refType="h" fact="0.488"/>
          <dgm:constr type="w" for="ch" forName="textaccent1" refType="w" fact="0.0189"/>
          <dgm:constr type="h" for="ch" forName="textaccent1" refType="h" fact="0.0271"/>
          <dgm:constr type="l" for="ch" forName="image1" refType="w" fact="0"/>
          <dgm:constr type="t" for="ch" forName="image1" refType="h" fact="0.2566"/>
          <dgm:constr type="w" for="ch" forName="image1" refType="w" fact="0.1623"/>
          <dgm:constr type="h" for="ch" forName="image1" refType="h" fact="0.2314"/>
          <dgm:constr type="l" for="ch" forName="imageaccent1" refType="w" fact="0.1111"/>
          <dgm:constr type="t" for="ch" forName="imageaccent1" refType="h" fact="0.4572"/>
          <dgm:constr type="w" for="ch" forName="imageaccent1" refType="w" fact="0.0189"/>
          <dgm:constr type="h" for="ch" forName="imageaccent1" refType="h" fact="0.0271"/>
          <dgm:constr type="l" for="ch" forName="textaccent2" refType="w" fact="0.391"/>
          <dgm:constr type="t" for="ch" forName="textaccent2" refType="h" fact="0.456"/>
          <dgm:constr type="w" for="ch" forName="textaccent2" refType="w" fact="0.0189"/>
          <dgm:constr type="h" for="ch" forName="textaccent2" refType="h" fact="0.0271"/>
          <dgm:constr type="l" for="ch" forName="imageaccent2" refType="w" fact="0.4228"/>
          <dgm:constr type="t" for="ch" forName="imageaccent2" refType="h" fact="0.487"/>
          <dgm:constr type="w" for="ch" forName="imageaccent2" refType="w" fact="0.0189"/>
          <dgm:constr type="h" for="ch" forName="imageaccent2" refType="h" fact="0.0271"/>
          <dgm:constr type="l" for="ch" forName="textaccent3" refType="w" fact="0.2501"/>
          <dgm:constr type="t" for="ch" forName="textaccent3" refType="h" fact="0.1318"/>
          <dgm:constr type="w" for="ch" forName="textaccent3" refType="w" fact="0.0189"/>
          <dgm:constr type="h" for="ch" forName="textaccent3" refType="h" fact="0.0271"/>
          <dgm:constr type="l" for="ch" forName="imageaccent3" refType="w" fact="0.2839"/>
          <dgm:constr type="t" for="ch" forName="imageaccent3" refType="h" fact="0.1025"/>
          <dgm:constr type="w" for="ch" forName="imageaccent3" refType="w" fact="0.0189"/>
          <dgm:constr type="h" for="ch" forName="imageaccent3" refType="h" fact="0.0271"/>
          <dgm:constr type="l" for="ch" forName="textaccent4" refType="w" fact="0.5593"/>
          <dgm:constr type="t" for="ch" forName="textaccent4" refType="h" fact="0.2307"/>
          <dgm:constr type="w" for="ch" forName="textaccent4" refType="w" fact="0.0189"/>
          <dgm:constr type="h" for="ch" forName="textaccent4" refType="h" fact="0.0271"/>
          <dgm:constr type="l" for="ch" forName="imageaccent4" refType="w" fact="0.5901"/>
          <dgm:constr type="t" for="ch" forName="imageaccent4" refType="h" fact="0.2624"/>
          <dgm:constr type="w" for="ch" forName="imageaccent4" refType="w" fact="0.0189"/>
          <dgm:constr type="h" for="ch" forName="imageaccent4" refType="h" fact="0.0271"/>
          <dgm:constr type="l" for="ch" forName="textaccent5" refType="w" fact="0.6989"/>
          <dgm:constr type="t" for="ch" forName="textaccent5" refType="h" fact="0.1062"/>
          <dgm:constr type="w" for="ch" forName="textaccent5" refType="w" fact="0.0189"/>
          <dgm:constr type="h" for="ch" forName="textaccent5" refType="h" fact="0.0271"/>
          <dgm:constr type="l" for="ch" forName="imageaccent5" refType="w" fact="0.7305"/>
          <dgm:constr type="t" for="ch" forName="imageaccent5" refType="h" fact="0.1367"/>
          <dgm:constr type="w" for="ch" forName="imageaccent5" refType="w" fact="0.0189"/>
          <dgm:constr type="h" for="ch" forName="imageaccent5" refType="h" fact="0.0271"/>
          <dgm:constr type="l" for="ch" forName="image6" refType="w" fact="0.5585"/>
          <dgm:constr type="t" for="ch" forName="image6" refType="h" fact="0.5137"/>
          <dgm:constr type="w" for="ch" forName="image6" refType="w" fact="0.1623"/>
          <dgm:constr type="h" for="ch" forName="image6" refType="h" fact="0.2314"/>
          <dgm:constr type="l" for="ch" forName="text6" refType="w" fact="0.6982"/>
          <dgm:constr type="t" for="ch" forName="text6" refType="h" fact="0.387"/>
          <dgm:constr type="w" for="ch" forName="text6" refType="w" fact="0.1623"/>
          <dgm:constr type="h" for="ch" forName="text6" refType="h" fact="0.2314"/>
          <dgm:constr type="l" for="ch" forName="imageaccent6" refType="w" fact="0.7002"/>
          <dgm:constr type="t" for="ch" forName="imageaccent6" refType="h" fact="0.6152"/>
          <dgm:constr type="w" for="ch" forName="imageaccent6" refType="w" fact="0.0189"/>
          <dgm:constr type="h" for="ch" forName="imageaccent6" refType="h" fact="0.0271"/>
          <dgm:constr type="l" for="ch" forName="textaccent6" refType="w" fact="0.7303"/>
          <dgm:constr type="t" for="ch" forName="textaccent6" refType="h" fact="0.5897"/>
          <dgm:constr type="w" for="ch" forName="textaccent6" refType="w" fact="0.0189"/>
          <dgm:constr type="h" for="ch" forName="textaccent6" refType="h" fact="0.0271"/>
          <dgm:constr type="l" for="ch" forName="text7" refType="w" fact="0.2792"/>
          <dgm:constr type="t" for="ch" forName="text7" refType="h" fact="0.5122"/>
          <dgm:constr type="w" for="ch" forName="text7" refType="w" fact="0.1623"/>
          <dgm:constr type="h" for="ch" forName="text7" refType="h" fact="0.2314"/>
          <dgm:constr type="l" for="ch" forName="image7" refType="w" fact="0.1395"/>
          <dgm:constr type="t" for="ch" forName="image7" refType="h" fact="0.6409"/>
          <dgm:constr type="w" for="ch" forName="image7" refType="w" fact="0.1623"/>
          <dgm:constr type="h" for="ch" forName="image7" refType="h" fact="0.2314"/>
          <dgm:constr type="l" for="ch" forName="imageaccent7" refType="w" fact="0.25"/>
          <dgm:constr type="t" for="ch" forName="imageaccent7" refType="h" fact="0.6441"/>
          <dgm:constr type="w" for="ch" forName="imageaccent7" refType="w" fact="0.0189"/>
          <dgm:constr type="h" for="ch" forName="imageaccent7" refType="h" fact="0.0271"/>
          <dgm:constr type="l" for="ch" forName="textaccent7" refType="w" fact="0.2838"/>
          <dgm:constr type="t" for="ch" forName="textaccent7" refType="h" fact="0.6148"/>
          <dgm:constr type="w" for="ch" forName="textaccent7" refType="w" fact="0.0189"/>
          <dgm:constr type="h" for="ch" forName="textaccent7" refType="h" fact="0.0271"/>
          <dgm:constr type="l" for="ch" forName="image8" refType="w" fact="0.6975"/>
          <dgm:constr type="t" for="ch" forName="image8" refType="h" fact="0.6433"/>
          <dgm:constr type="w" for="ch" forName="image8" refType="w" fact="0.1623"/>
          <dgm:constr type="h" for="ch" forName="image8" refType="h" fact="0.2314"/>
          <dgm:constr type="l" for="ch" forName="text8" refType="w" fact="0.8371"/>
          <dgm:constr type="t" for="ch" forName="text8" refType="h" fact="0.5167"/>
          <dgm:constr type="w" for="ch" forName="text8" refType="w" fact="0.1623"/>
          <dgm:constr type="h" for="ch" forName="text8" refType="h" fact="0.2314"/>
          <dgm:constr type="l" for="ch" forName="imageaccent8" refType="w" fact="0.8392"/>
          <dgm:constr type="t" for="ch" forName="imageaccent8" refType="h" fact="0.7449"/>
          <dgm:constr type="w" for="ch" forName="imageaccent8" refType="w" fact="0.0189"/>
          <dgm:constr type="h" for="ch" forName="imageaccent8" refType="h" fact="0.0271"/>
          <dgm:constr type="l" for="ch" forName="textaccent8" refType="w" fact="0.8693"/>
          <dgm:constr type="t" for="ch" forName="textaccent8" refType="h" fact="0.7194"/>
          <dgm:constr type="w" for="ch" forName="textaccent8" refType="w" fact="0.0189"/>
          <dgm:constr type="h" for="ch" forName="textaccent8" refType="h" fact="0.0271"/>
          <dgm:constr type="l" for="ch" forName="text9" refType="w" fact="0.8377"/>
          <dgm:constr type="t" for="ch" forName="text9" refType="h" fact="0.005"/>
          <dgm:constr type="w" for="ch" forName="text9" refType="w" fact="0.1623"/>
          <dgm:constr type="h" for="ch" forName="text9" refType="h" fact="0.2314"/>
          <dgm:constr type="l" for="ch" forName="textaccent9" refType="w" fact="0.95"/>
          <dgm:constr type="t" for="ch" forName="textaccent9" refType="h" fact="0.2084"/>
          <dgm:constr type="w" for="ch" forName="textaccent9" refType="w" fact="0.0189"/>
          <dgm:constr type="h" for="ch" forName="textaccent9" refType="h" fact="0.0271"/>
          <dgm:constr type="l" for="ch" forName="image9" refType="w" fact="0.8377"/>
          <dgm:constr type="t" for="ch" forName="image9" refType="h" fact="0.2604"/>
          <dgm:constr type="w" for="ch" forName="image9" refType="w" fact="0.1623"/>
          <dgm:constr type="h" for="ch" forName="image9" refType="h" fact="0.2314"/>
          <dgm:constr type="l" for="ch" forName="imageaccent9" refType="w" fact="0.95"/>
          <dgm:constr type="t" for="ch" forName="imageaccent9" refType="h" fact="0.2618"/>
          <dgm:constr type="w" for="ch" forName="imageaccent9" refType="w" fact="0.0189"/>
          <dgm:constr type="h" for="ch" forName="imageaccent9" refType="h" fact="0.0271"/>
          <dgm:constr type="l" for="ch" forName="image10" refType="w" fact="0.2786"/>
          <dgm:constr type="t" for="ch" forName="image10" refType="h" fact="0.7686"/>
          <dgm:constr type="w" for="ch" forName="image10" refType="w" fact="0.1623"/>
          <dgm:constr type="h" for="ch" forName="image10" refType="h" fact="0.2314"/>
          <dgm:constr type="l" for="ch" forName="text10" refType="w" fact="0.4183"/>
          <dgm:constr type="t" for="ch" forName="text10" refType="h" fact="0.6419"/>
          <dgm:constr type="w" for="ch" forName="text10" refType="w" fact="0.1623"/>
          <dgm:constr type="h" for="ch" forName="text10" refType="h" fact="0.2314"/>
          <dgm:constr type="l" for="ch" forName="imageaccent10" refType="w" fact="0.4203"/>
          <dgm:constr type="t" for="ch" forName="imageaccent10" refType="h" fact="0.8701"/>
          <dgm:constr type="w" for="ch" forName="imageaccent10" refType="w" fact="0.0189"/>
          <dgm:constr type="h" for="ch" forName="imageaccent10" refType="h" fact="0.0271"/>
          <dgm:constr type="l" for="ch" forName="textaccent10" refType="w" fact="0.4504"/>
          <dgm:constr type="t" for="ch" forName="textaccent10" refType="h" fact="0.8446"/>
          <dgm:constr type="w" for="ch" forName="textaccent10" refType="w" fact="0.0189"/>
          <dgm:constr type="h" for="ch" forName="textaccent10" refType="h" fact="0.0271"/>
        </dgm:constrLst>
      </dgm:if>
      <dgm:if name="Name12" axis="ch" ptType="node" func="cnt" op="equ" val="11">
        <dgm:alg type="composite">
          <dgm:param type="ar" val="1.4704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287"/>
          <dgm:constr type="w" for="ch" forName="image4" refType="w" fact="0.1623"/>
          <dgm:constr type="h" for="ch" forName="image4" refType="h" fact="0.2049"/>
          <dgm:constr type="l" for="ch" forName="text5" refType="w" fact="0.5585"/>
          <dgm:constr type="t" for="ch" forName="text5" refType="h" fact="0.0022"/>
          <dgm:constr type="w" for="ch" forName="text5" refType="w" fact="0.1623"/>
          <dgm:constr type="h" for="ch" forName="text5" refType="h" fact="0.2049"/>
          <dgm:constr type="l" for="ch" forName="image5" refType="w" fact="0.6982"/>
          <dgm:constr type="t" for="ch" forName="image5" refType="h" fact="0.1165"/>
          <dgm:constr type="w" for="ch" forName="image5" refType="w" fact="0.1623"/>
          <dgm:constr type="h" for="ch" forName="image5" refType="h" fact="0.2049"/>
          <dgm:constr type="l" for="ch" forName="image2" refType="w" fact="0.4189"/>
          <dgm:constr type="t" for="ch" forName="image2" refType="h" fact="0.34"/>
          <dgm:constr type="w" for="ch" forName="image2" refType="w" fact="0.1623"/>
          <dgm:constr type="h" for="ch" forName="image2" refType="h" fact="0.2049"/>
          <dgm:constr type="l" for="ch" forName="text4" refType="w" fact="0.4189"/>
          <dgm:constr type="t" for="ch" forName="text4" refType="h" fact="0.1135"/>
          <dgm:constr type="w" for="ch" forName="text4" refType="w" fact="0.1623"/>
          <dgm:constr type="h" for="ch" forName="text4" refType="h" fact="0.2049"/>
          <dgm:constr type="l" for="ch" forName="text2" refType="w" fact="0.2793"/>
          <dgm:constr type="t" for="ch" forName="text2" refType="h" fact="0.2265"/>
          <dgm:constr type="w" for="ch" forName="text2" refType="w" fact="0.1623"/>
          <dgm:constr type="h" for="ch" forName="text2" refType="h" fact="0.2049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049"/>
          <dgm:constr type="l" for="ch" forName="text1" refType="w" fact="0.1396"/>
          <dgm:constr type="t" for="ch" forName="text1" refType="h" fact="0.3404"/>
          <dgm:constr type="w" for="ch" forName="text1" refType="w" fact="0.1623"/>
          <dgm:constr type="h" for="ch" forName="text1" refType="h" fact="0.2049"/>
          <dgm:constr type="l" for="ch" forName="text3" refType="w" fact="0.1396"/>
          <dgm:constr type="t" for="ch" forName="text3" refType="h" fact="0.1139"/>
          <dgm:constr type="w" for="ch" forName="text3" refType="w" fact="0.1623"/>
          <dgm:constr type="h" for="ch" forName="text3" refType="h" fact="0.2049"/>
          <dgm:constr type="l" for="ch" forName="textaccent1" refType="w" fact="0.1435"/>
          <dgm:constr type="t" for="ch" forName="textaccent1" refType="h" fact="0.432"/>
          <dgm:constr type="w" for="ch" forName="textaccent1" refType="w" fact="0.0189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623"/>
          <dgm:constr type="h" for="ch" forName="image1" refType="h" fact="0.2049"/>
          <dgm:constr type="l" for="ch" forName="imageaccent1" refType="w" fact="0.1111"/>
          <dgm:constr type="t" for="ch" forName="imageaccent1" refType="h" fact="0.4048"/>
          <dgm:constr type="w" for="ch" forName="imageaccent1" refType="w" fact="0.0189"/>
          <dgm:constr type="h" for="ch" forName="imageaccent1" refType="h" fact="0.024"/>
          <dgm:constr type="l" for="ch" forName="textaccent2" refType="w" fact="0.391"/>
          <dgm:constr type="t" for="ch" forName="textaccent2" refType="h" fact="0.4038"/>
          <dgm:constr type="w" for="ch" forName="textaccent2" refType="w" fact="0.0189"/>
          <dgm:constr type="h" for="ch" forName="textaccent2" refType="h" fact="0.024"/>
          <dgm:constr type="l" for="ch" forName="imageaccent2" refType="w" fact="0.4228"/>
          <dgm:constr type="t" for="ch" forName="imageaccent2" refType="h" fact="0.4312"/>
          <dgm:constr type="w" for="ch" forName="imageaccent2" refType="w" fact="0.0189"/>
          <dgm:constr type="h" for="ch" forName="imageaccent2" refType="h" fact="0.024"/>
          <dgm:constr type="l" for="ch" forName="textaccent3" refType="w" fact="0.2501"/>
          <dgm:constr type="t" for="ch" forName="textaccent3" refType="h" fact="0.1167"/>
          <dgm:constr type="w" for="ch" forName="textaccent3" refType="w" fact="0.0189"/>
          <dgm:constr type="h" for="ch" forName="textaccent3" refType="h" fact="0.024"/>
          <dgm:constr type="l" for="ch" forName="imageaccent3" refType="w" fact="0.2839"/>
          <dgm:constr type="t" for="ch" forName="imageaccent3" refType="h" fact="0.0908"/>
          <dgm:constr type="w" for="ch" forName="imageaccent3" refType="w" fact="0.0189"/>
          <dgm:constr type="h" for="ch" forName="imageaccent3" refType="h" fact="0.024"/>
          <dgm:constr type="l" for="ch" forName="textaccent4" refType="w" fact="0.5593"/>
          <dgm:constr type="t" for="ch" forName="textaccent4" refType="h" fact="0.2042"/>
          <dgm:constr type="w" for="ch" forName="textaccent4" refType="w" fact="0.0189"/>
          <dgm:constr type="h" for="ch" forName="textaccent4" refType="h" fact="0.024"/>
          <dgm:constr type="l" for="ch" forName="imageaccent4" refType="w" fact="0.5901"/>
          <dgm:constr type="t" for="ch" forName="imageaccent4" refType="h" fact="0.2323"/>
          <dgm:constr type="w" for="ch" forName="imageaccent4" refType="w" fact="0.0189"/>
          <dgm:constr type="h" for="ch" forName="imageaccent4" refType="h" fact="0.024"/>
          <dgm:constr type="l" for="ch" forName="textaccent5" refType="w" fact="0.6989"/>
          <dgm:constr type="t" for="ch" forName="textaccent5" refType="h" fact="0.094"/>
          <dgm:constr type="w" for="ch" forName="textaccent5" refType="w" fact="0.0189"/>
          <dgm:constr type="h" for="ch" forName="textaccent5" refType="h" fact="0.024"/>
          <dgm:constr type="l" for="ch" forName="imageaccent5" refType="w" fact="0.7305"/>
          <dgm:constr type="t" for="ch" forName="imageaccent5" refType="h" fact="0.121"/>
          <dgm:constr type="w" for="ch" forName="imageaccent5" refType="w" fact="0.0189"/>
          <dgm:constr type="h" for="ch" forName="imageaccent5" refType="h" fact="0.024"/>
          <dgm:constr type="l" for="ch" forName="image6" refType="w" fact="0.5585"/>
          <dgm:constr type="t" for="ch" forName="image6" refType="h" fact="0.4548"/>
          <dgm:constr type="w" for="ch" forName="image6" refType="w" fact="0.1623"/>
          <dgm:constr type="h" for="ch" forName="image6" refType="h" fact="0.2049"/>
          <dgm:constr type="l" for="ch" forName="text6" refType="w" fact="0.6982"/>
          <dgm:constr type="t" for="ch" forName="text6" refType="h" fact="0.3426"/>
          <dgm:constr type="w" for="ch" forName="text6" refType="w" fact="0.1623"/>
          <dgm:constr type="h" for="ch" forName="text6" refType="h" fact="0.2049"/>
          <dgm:constr type="l" for="ch" forName="imageaccent6" refType="w" fact="0.7002"/>
          <dgm:constr type="t" for="ch" forName="imageaccent6" refType="h" fact="0.5447"/>
          <dgm:constr type="w" for="ch" forName="imageaccent6" refType="w" fact="0.0189"/>
          <dgm:constr type="h" for="ch" forName="imageaccent6" refType="h" fact="0.024"/>
          <dgm:constr type="l" for="ch" forName="textaccent6" refType="w" fact="0.7303"/>
          <dgm:constr type="t" for="ch" forName="textaccent6" refType="h" fact="0.5221"/>
          <dgm:constr type="w" for="ch" forName="textaccent6" refType="w" fact="0.0189"/>
          <dgm:constr type="h" for="ch" forName="textaccent6" refType="h" fact="0.024"/>
          <dgm:constr type="l" for="ch" forName="text7" refType="w" fact="0.2792"/>
          <dgm:constr type="t" for="ch" forName="text7" refType="h" fact="0.4535"/>
          <dgm:constr type="w" for="ch" forName="text7" refType="w" fact="0.1623"/>
          <dgm:constr type="h" for="ch" forName="text7" refType="h" fact="0.2049"/>
          <dgm:constr type="l" for="ch" forName="image7" refType="w" fact="0.1395"/>
          <dgm:constr type="t" for="ch" forName="image7" refType="h" fact="0.5674"/>
          <dgm:constr type="w" for="ch" forName="image7" refType="w" fact="0.1623"/>
          <dgm:constr type="h" for="ch" forName="image7" refType="h" fact="0.2049"/>
          <dgm:constr type="l" for="ch" forName="imageaccent7" refType="w" fact="0.25"/>
          <dgm:constr type="t" for="ch" forName="imageaccent7" refType="h" fact="0.5703"/>
          <dgm:constr type="w" for="ch" forName="imageaccent7" refType="w" fact="0.0189"/>
          <dgm:constr type="h" for="ch" forName="imageaccent7" refType="h" fact="0.024"/>
          <dgm:constr type="l" for="ch" forName="textaccent7" refType="w" fact="0.2838"/>
          <dgm:constr type="t" for="ch" forName="textaccent7" refType="h" fact="0.5443"/>
          <dgm:constr type="w" for="ch" forName="textaccent7" refType="w" fact="0.0189"/>
          <dgm:constr type="h" for="ch" forName="textaccent7" refType="h" fact="0.024"/>
          <dgm:constr type="l" for="ch" forName="image8" refType="w" fact="0.6975"/>
          <dgm:constr type="t" for="ch" forName="image8" refType="h" fact="0.5696"/>
          <dgm:constr type="w" for="ch" forName="image8" refType="w" fact="0.1623"/>
          <dgm:constr type="h" for="ch" forName="image8" refType="h" fact="0.2049"/>
          <dgm:constr type="l" for="ch" forName="text8" refType="w" fact="0.8371"/>
          <dgm:constr type="t" for="ch" forName="text8" refType="h" fact="0.4574"/>
          <dgm:constr type="w" for="ch" forName="text8" refType="w" fact="0.1623"/>
          <dgm:constr type="h" for="ch" forName="text8" refType="h" fact="0.2049"/>
          <dgm:constr type="l" for="ch" forName="imageaccent8" refType="w" fact="0.8392"/>
          <dgm:constr type="t" for="ch" forName="imageaccent8" refType="h" fact="0.6595"/>
          <dgm:constr type="w" for="ch" forName="imageaccent8" refType="w" fact="0.0189"/>
          <dgm:constr type="h" for="ch" forName="imageaccent8" refType="h" fact="0.024"/>
          <dgm:constr type="l" for="ch" forName="textaccent8" refType="w" fact="0.8693"/>
          <dgm:constr type="t" for="ch" forName="textaccent8" refType="h" fact="0.6369"/>
          <dgm:constr type="w" for="ch" forName="textaccent8" refType="w" fact="0.0189"/>
          <dgm:constr type="h" for="ch" forName="textaccent8" refType="h" fact="0.024"/>
          <dgm:constr type="l" for="ch" forName="text9" refType="w" fact="0.8377"/>
          <dgm:constr type="t" for="ch" forName="text9" refType="h" fact="0.0044"/>
          <dgm:constr type="w" for="ch" forName="text9" refType="w" fact="0.1623"/>
          <dgm:constr type="h" for="ch" forName="text9" refType="h" fact="0.2049"/>
          <dgm:constr type="l" for="ch" forName="textaccent9" refType="w" fact="0.95"/>
          <dgm:constr type="t" for="ch" forName="textaccent9" refType="h" fact="0.1846"/>
          <dgm:constr type="w" for="ch" forName="textaccent9" refType="w" fact="0.0189"/>
          <dgm:constr type="h" for="ch" forName="textaccent9" refType="h" fact="0.024"/>
          <dgm:constr type="l" for="ch" forName="image9" refType="w" fact="0.8377"/>
          <dgm:constr type="t" for="ch" forName="image9" refType="h" fact="0.2306"/>
          <dgm:constr type="w" for="ch" forName="image9" refType="w" fact="0.1623"/>
          <dgm:constr type="h" for="ch" forName="image9" refType="h" fact="0.2049"/>
          <dgm:constr type="l" for="ch" forName="imageaccent9" refType="w" fact="0.95"/>
          <dgm:constr type="t" for="ch" forName="imageaccent9" refType="h" fact="0.2318"/>
          <dgm:constr type="w" for="ch" forName="imageaccent9" refType="w" fact="0.0189"/>
          <dgm:constr type="h" for="ch" forName="imageaccent9" refType="h" fact="0.024"/>
          <dgm:constr type="l" for="ch" forName="image10" refType="w" fact="0.2786"/>
          <dgm:constr type="t" for="ch" forName="image10" refType="h" fact="0.6805"/>
          <dgm:constr type="w" for="ch" forName="image10" refType="w" fact="0.1623"/>
          <dgm:constr type="h" for="ch" forName="image10" refType="h" fact="0.2049"/>
          <dgm:constr type="l" for="ch" forName="text10" refType="w" fact="0.4183"/>
          <dgm:constr type="t" for="ch" forName="text10" refType="h" fact="0.5683"/>
          <dgm:constr type="w" for="ch" forName="text10" refType="w" fact="0.1623"/>
          <dgm:constr type="h" for="ch" forName="text10" refType="h" fact="0.2049"/>
          <dgm:constr type="l" for="ch" forName="imageaccent10" refType="w" fact="0.4203"/>
          <dgm:constr type="t" for="ch" forName="imageaccent10" refType="h" fact="0.7704"/>
          <dgm:constr type="w" for="ch" forName="imageaccent10" refType="w" fact="0.0189"/>
          <dgm:constr type="h" for="ch" forName="imageaccent10" refType="h" fact="0.024"/>
          <dgm:constr type="l" for="ch" forName="textaccent10" refType="w" fact="0.4504"/>
          <dgm:constr type="t" for="ch" forName="textaccent10" refType="h" fact="0.7478"/>
          <dgm:constr type="w" for="ch" forName="textaccent10" refType="w" fact="0.0189"/>
          <dgm:constr type="h" for="ch" forName="textaccent10" refType="h" fact="0.024"/>
          <dgm:constr type="l" for="ch" forName="text11" refType="w" fact="0.6971"/>
          <dgm:constr type="t" for="ch" forName="text11" refType="h" fact="0.7951"/>
          <dgm:constr type="w" for="ch" forName="text11" refType="w" fact="0.1623"/>
          <dgm:constr type="h" for="ch" forName="text11" refType="h" fact="0.2049"/>
          <dgm:constr type="l" for="ch" forName="image11" refType="w" fact="0.5575"/>
          <dgm:constr type="t" for="ch" forName="image11" refType="h" fact="0.6816"/>
          <dgm:constr type="w" for="ch" forName="image11" refType="w" fact="0.1623"/>
          <dgm:constr type="h" for="ch" forName="image11" refType="h" fact="0.2049"/>
          <dgm:constr type="l" for="ch" forName="imageaccent11" refType="w" fact="0.6692"/>
          <dgm:constr type="t" for="ch" forName="imageaccent11" refType="h" fact="0.8589"/>
          <dgm:constr type="w" for="ch" forName="imageaccent11" refType="w" fact="0.0189"/>
          <dgm:constr type="h" for="ch" forName="imageaccent11" refType="h" fact="0.024"/>
          <dgm:constr type="l" for="ch" forName="textaccent11" refType="w" fact="0.701"/>
          <dgm:constr type="t" for="ch" forName="textaccent11" refType="h" fact="0.8863"/>
          <dgm:constr type="w" for="ch" forName="textaccent11" refType="w" fact="0.0189"/>
          <dgm:constr type="h" for="ch" forName="textaccent11" refType="h" fact="0.024"/>
        </dgm:constrLst>
      </dgm:if>
      <dgm:else name="Name13">
        <dgm:alg type="composite">
          <dgm:param type="ar" val="1.675"/>
        </dgm:alg>
        <dgm:constrLst>
          <dgm:constr type="primFontSz" for="des" ptType="node" op="equ" val="65"/>
          <dgm:constr type="l" for="ch" forName="image4" refType="w" fact="0.4903"/>
          <dgm:constr type="t" for="ch" forName="image4" refType="h" fact="0.2287"/>
          <dgm:constr type="w" for="ch" forName="image4" refType="w" fact="0.1425"/>
          <dgm:constr type="h" for="ch" forName="image4" refType="h" fact="0.2049"/>
          <dgm:constr type="l" for="ch" forName="text5" refType="w" fact="0.4903"/>
          <dgm:constr type="t" for="ch" forName="text5" refType="h" fact="0.0022"/>
          <dgm:constr type="w" for="ch" forName="text5" refType="w" fact="0.1425"/>
          <dgm:constr type="h" for="ch" forName="text5" refType="h" fact="0.2049"/>
          <dgm:constr type="l" for="ch" forName="image5" refType="w" fact="0.6129"/>
          <dgm:constr type="t" for="ch" forName="image5" refType="h" fact="0.1165"/>
          <dgm:constr type="w" for="ch" forName="image5" refType="w" fact="0.1425"/>
          <dgm:constr type="h" for="ch" forName="image5" refType="h" fact="0.2049"/>
          <dgm:constr type="l" for="ch" forName="image2" refType="w" fact="0.3677"/>
          <dgm:constr type="t" for="ch" forName="image2" refType="h" fact="0.34"/>
          <dgm:constr type="w" for="ch" forName="image2" refType="w" fact="0.1425"/>
          <dgm:constr type="h" for="ch" forName="image2" refType="h" fact="0.2049"/>
          <dgm:constr type="l" for="ch" forName="text4" refType="w" fact="0.3677"/>
          <dgm:constr type="t" for="ch" forName="text4" refType="h" fact="0.1135"/>
          <dgm:constr type="w" for="ch" forName="text4" refType="w" fact="0.1425"/>
          <dgm:constr type="h" for="ch" forName="text4" refType="h" fact="0.2049"/>
          <dgm:constr type="l" for="ch" forName="text2" refType="w" fact="0.2452"/>
          <dgm:constr type="t" for="ch" forName="text2" refType="h" fact="0.2265"/>
          <dgm:constr type="w" for="ch" forName="text2" refType="w" fact="0.1425"/>
          <dgm:constr type="h" for="ch" forName="text2" refType="h" fact="0.2049"/>
          <dgm:constr type="l" for="ch" forName="image3" refType="w" fact="0.2452"/>
          <dgm:constr type="t" for="ch" forName="image3" refType="h" fact="0"/>
          <dgm:constr type="w" for="ch" forName="image3" refType="w" fact="0.1425"/>
          <dgm:constr type="h" for="ch" forName="image3" refType="h" fact="0.2049"/>
          <dgm:constr type="l" for="ch" forName="text1" refType="w" fact="0.1226"/>
          <dgm:constr type="t" for="ch" forName="text1" refType="h" fact="0.3404"/>
          <dgm:constr type="w" for="ch" forName="text1" refType="w" fact="0.1425"/>
          <dgm:constr type="h" for="ch" forName="text1" refType="h" fact="0.2049"/>
          <dgm:constr type="l" for="ch" forName="text3" refType="w" fact="0.1226"/>
          <dgm:constr type="t" for="ch" forName="text3" refType="h" fact="0.1139"/>
          <dgm:constr type="w" for="ch" forName="text3" refType="w" fact="0.1425"/>
          <dgm:constr type="h" for="ch" forName="text3" refType="h" fact="0.2049"/>
          <dgm:constr type="l" for="ch" forName="textaccent1" refType="w" fact="0.126"/>
          <dgm:constr type="t" for="ch" forName="textaccent1" refType="h" fact="0.432"/>
          <dgm:constr type="w" for="ch" forName="textaccent1" refType="w" fact="0.0166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425"/>
          <dgm:constr type="h" for="ch" forName="image1" refType="h" fact="0.2049"/>
          <dgm:constr type="l" for="ch" forName="imageaccent1" refType="w" fact="0.0976"/>
          <dgm:constr type="t" for="ch" forName="imageaccent1" refType="h" fact="0.4048"/>
          <dgm:constr type="w" for="ch" forName="imageaccent1" refType="w" fact="0.0166"/>
          <dgm:constr type="h" for="ch" forName="imageaccent1" refType="h" fact="0.024"/>
          <dgm:constr type="l" for="ch" forName="textaccent2" refType="w" fact="0.3432"/>
          <dgm:constr type="t" for="ch" forName="textaccent2" refType="h" fact="0.4038"/>
          <dgm:constr type="w" for="ch" forName="textaccent2" refType="w" fact="0.0166"/>
          <dgm:constr type="h" for="ch" forName="textaccent2" refType="h" fact="0.024"/>
          <dgm:constr type="l" for="ch" forName="imageaccent2" refType="w" fact="0.3712"/>
          <dgm:constr type="t" for="ch" forName="imageaccent2" refType="h" fact="0.4312"/>
          <dgm:constr type="w" for="ch" forName="imageaccent2" refType="w" fact="0.0166"/>
          <dgm:constr type="h" for="ch" forName="imageaccent2" refType="h" fact="0.024"/>
          <dgm:constr type="l" for="ch" forName="textaccent3" refType="w" fact="0.2196"/>
          <dgm:constr type="t" for="ch" forName="textaccent3" refType="h" fact="0.1167"/>
          <dgm:constr type="w" for="ch" forName="textaccent3" refType="w" fact="0.0166"/>
          <dgm:constr type="h" for="ch" forName="textaccent3" refType="h" fact="0.024"/>
          <dgm:constr type="l" for="ch" forName="imageaccent3" refType="w" fact="0.2492"/>
          <dgm:constr type="t" for="ch" forName="imageaccent3" refType="h" fact="0.0908"/>
          <dgm:constr type="w" for="ch" forName="imageaccent3" refType="w" fact="0.0166"/>
          <dgm:constr type="h" for="ch" forName="imageaccent3" refType="h" fact="0.024"/>
          <dgm:constr type="l" for="ch" forName="textaccent4" refType="w" fact="0.491"/>
          <dgm:constr type="t" for="ch" forName="textaccent4" refType="h" fact="0.2042"/>
          <dgm:constr type="w" for="ch" forName="textaccent4" refType="w" fact="0.0166"/>
          <dgm:constr type="h" for="ch" forName="textaccent4" refType="h" fact="0.024"/>
          <dgm:constr type="l" for="ch" forName="imageaccent4" refType="w" fact="0.5181"/>
          <dgm:constr type="t" for="ch" forName="imageaccent4" refType="h" fact="0.2323"/>
          <dgm:constr type="w" for="ch" forName="imageaccent4" refType="w" fact="0.0166"/>
          <dgm:constr type="h" for="ch" forName="imageaccent4" refType="h" fact="0.024"/>
          <dgm:constr type="l" for="ch" forName="textaccent5" refType="w" fact="0.6136"/>
          <dgm:constr type="t" for="ch" forName="textaccent5" refType="h" fact="0.094"/>
          <dgm:constr type="w" for="ch" forName="textaccent5" refType="w" fact="0.0166"/>
          <dgm:constr type="h" for="ch" forName="textaccent5" refType="h" fact="0.024"/>
          <dgm:constr type="l" for="ch" forName="imageaccent5" refType="w" fact="0.6413"/>
          <dgm:constr type="t" for="ch" forName="imageaccent5" refType="h" fact="0.121"/>
          <dgm:constr type="w" for="ch" forName="imageaccent5" refType="w" fact="0.0166"/>
          <dgm:constr type="h" for="ch" forName="imageaccent5" refType="h" fact="0.024"/>
          <dgm:constr type="l" for="ch" forName="image6" refType="w" fact="0.4903"/>
          <dgm:constr type="t" for="ch" forName="image6" refType="h" fact="0.4548"/>
          <dgm:constr type="w" for="ch" forName="image6" refType="w" fact="0.1425"/>
          <dgm:constr type="h" for="ch" forName="image6" refType="h" fact="0.2049"/>
          <dgm:constr type="l" for="ch" forName="text6" refType="w" fact="0.6129"/>
          <dgm:constr type="t" for="ch" forName="text6" refType="h" fact="0.3426"/>
          <dgm:constr type="w" for="ch" forName="text6" refType="w" fact="0.1425"/>
          <dgm:constr type="h" for="ch" forName="text6" refType="h" fact="0.2049"/>
          <dgm:constr type="l" for="ch" forName="imageaccent6" refType="w" fact="0.6147"/>
          <dgm:constr type="t" for="ch" forName="imageaccent6" refType="h" fact="0.5447"/>
          <dgm:constr type="w" for="ch" forName="imageaccent6" refType="w" fact="0.0166"/>
          <dgm:constr type="h" for="ch" forName="imageaccent6" refType="h" fact="0.024"/>
          <dgm:constr type="l" for="ch" forName="textaccent6" refType="w" fact="0.6411"/>
          <dgm:constr type="t" for="ch" forName="textaccent6" refType="h" fact="0.5221"/>
          <dgm:constr type="w" for="ch" forName="textaccent6" refType="w" fact="0.0166"/>
          <dgm:constr type="h" for="ch" forName="textaccent6" refType="h" fact="0.024"/>
          <dgm:constr type="l" for="ch" forName="text7" refType="w" fact="0.2451"/>
          <dgm:constr type="t" for="ch" forName="text7" refType="h" fact="0.4535"/>
          <dgm:constr type="w" for="ch" forName="text7" refType="w" fact="0.1425"/>
          <dgm:constr type="h" for="ch" forName="text7" refType="h" fact="0.2049"/>
          <dgm:constr type="l" for="ch" forName="image7" refType="w" fact="0.1225"/>
          <dgm:constr type="t" for="ch" forName="image7" refType="h" fact="0.5674"/>
          <dgm:constr type="w" for="ch" forName="image7" refType="w" fact="0.1425"/>
          <dgm:constr type="h" for="ch" forName="image7" refType="h" fact="0.2049"/>
          <dgm:constr type="l" for="ch" forName="imageaccent7" refType="w" fact="0.2195"/>
          <dgm:constr type="t" for="ch" forName="imageaccent7" refType="h" fact="0.5703"/>
          <dgm:constr type="w" for="ch" forName="imageaccent7" refType="w" fact="0.0166"/>
          <dgm:constr type="h" for="ch" forName="imageaccent7" refType="h" fact="0.024"/>
          <dgm:constr type="l" for="ch" forName="textaccent7" refType="w" fact="0.2491"/>
          <dgm:constr type="t" for="ch" forName="textaccent7" refType="h" fact="0.5443"/>
          <dgm:constr type="w" for="ch" forName="textaccent7" refType="w" fact="0.0166"/>
          <dgm:constr type="h" for="ch" forName="textaccent7" refType="h" fact="0.024"/>
          <dgm:constr type="l" for="ch" forName="image8" refType="w" fact="0.6123"/>
          <dgm:constr type="t" for="ch" forName="image8" refType="h" fact="0.5696"/>
          <dgm:constr type="w" for="ch" forName="image8" refType="w" fact="0.1425"/>
          <dgm:constr type="h" for="ch" forName="image8" refType="h" fact="0.2049"/>
          <dgm:constr type="l" for="ch" forName="text8" refType="w" fact="0.7349"/>
          <dgm:constr type="t" for="ch" forName="text8" refType="h" fact="0.4574"/>
          <dgm:constr type="w" for="ch" forName="text8" refType="w" fact="0.1425"/>
          <dgm:constr type="h" for="ch" forName="text8" refType="h" fact="0.2049"/>
          <dgm:constr type="l" for="ch" forName="imageaccent8" refType="w" fact="0.7367"/>
          <dgm:constr type="t" for="ch" forName="imageaccent8" refType="h" fact="0.6595"/>
          <dgm:constr type="w" for="ch" forName="imageaccent8" refType="w" fact="0.0166"/>
          <dgm:constr type="h" for="ch" forName="imageaccent8" refType="h" fact="0.024"/>
          <dgm:constr type="l" for="ch" forName="textaccent8" refType="w" fact="0.7631"/>
          <dgm:constr type="t" for="ch" forName="textaccent8" refType="h" fact="0.6369"/>
          <dgm:constr type="w" for="ch" forName="textaccent8" refType="w" fact="0.0166"/>
          <dgm:constr type="h" for="ch" forName="textaccent8" refType="h" fact="0.024"/>
          <dgm:constr type="l" for="ch" forName="text9" refType="w" fact="0.7354"/>
          <dgm:constr type="t" for="ch" forName="text9" refType="h" fact="0.0044"/>
          <dgm:constr type="w" for="ch" forName="text9" refType="w" fact="0.1425"/>
          <dgm:constr type="h" for="ch" forName="text9" refType="h" fact="0.2049"/>
          <dgm:constr type="l" for="ch" forName="textaccent9" refType="w" fact="0.8339"/>
          <dgm:constr type="t" for="ch" forName="textaccent9" refType="h" fact="0.1846"/>
          <dgm:constr type="w" for="ch" forName="textaccent9" refType="w" fact="0.0166"/>
          <dgm:constr type="h" for="ch" forName="textaccent9" refType="h" fact="0.024"/>
          <dgm:constr type="l" for="ch" forName="image9" refType="w" fact="0.7354"/>
          <dgm:constr type="t" for="ch" forName="image9" refType="h" fact="0.2306"/>
          <dgm:constr type="w" for="ch" forName="image9" refType="w" fact="0.1425"/>
          <dgm:constr type="h" for="ch" forName="image9" refType="h" fact="0.2049"/>
          <dgm:constr type="l" for="ch" forName="imageaccent9" refType="w" fact="0.8339"/>
          <dgm:constr type="t" for="ch" forName="imageaccent9" refType="h" fact="0.2318"/>
          <dgm:constr type="w" for="ch" forName="imageaccent9" refType="w" fact="0.0166"/>
          <dgm:constr type="h" for="ch" forName="imageaccent9" refType="h" fact="0.024"/>
          <dgm:constr type="l" for="ch" forName="image10" refType="w" fact="0.2446"/>
          <dgm:constr type="t" for="ch" forName="image10" refType="h" fact="0.6805"/>
          <dgm:constr type="w" for="ch" forName="image10" refType="w" fact="0.1425"/>
          <dgm:constr type="h" for="ch" forName="image10" refType="h" fact="0.2049"/>
          <dgm:constr type="l" for="ch" forName="text10" refType="w" fact="0.3672"/>
          <dgm:constr type="t" for="ch" forName="text10" refType="h" fact="0.5683"/>
          <dgm:constr type="w" for="ch" forName="text10" refType="w" fact="0.1425"/>
          <dgm:constr type="h" for="ch" forName="text10" refType="h" fact="0.2049"/>
          <dgm:constr type="l" for="ch" forName="imageaccent10" refType="w" fact="0.369"/>
          <dgm:constr type="t" for="ch" forName="imageaccent10" refType="h" fact="0.7704"/>
          <dgm:constr type="w" for="ch" forName="imageaccent10" refType="w" fact="0.0166"/>
          <dgm:constr type="h" for="ch" forName="imageaccent10" refType="h" fact="0.024"/>
          <dgm:constr type="l" for="ch" forName="textaccent10" refType="w" fact="0.3954"/>
          <dgm:constr type="t" for="ch" forName="textaccent10" refType="h" fact="0.7478"/>
          <dgm:constr type="w" for="ch" forName="textaccent10" refType="w" fact="0.0166"/>
          <dgm:constr type="h" for="ch" forName="textaccent10" refType="h" fact="0.024"/>
          <dgm:constr type="l" for="ch" forName="text11" refType="w" fact="0.612"/>
          <dgm:constr type="t" for="ch" forName="text11" refType="h" fact="0.7951"/>
          <dgm:constr type="w" for="ch" forName="text11" refType="w" fact="0.1425"/>
          <dgm:constr type="h" for="ch" forName="text11" refType="h" fact="0.2049"/>
          <dgm:constr type="l" for="ch" forName="image11" refType="w" fact="0.4894"/>
          <dgm:constr type="t" for="ch" forName="image11" refType="h" fact="0.6816"/>
          <dgm:constr type="w" for="ch" forName="image11" refType="w" fact="0.1425"/>
          <dgm:constr type="h" for="ch" forName="image11" refType="h" fact="0.2049"/>
          <dgm:constr type="l" for="ch" forName="imageaccent11" refType="w" fact="0.5874"/>
          <dgm:constr type="t" for="ch" forName="imageaccent11" refType="h" fact="0.8589"/>
          <dgm:constr type="w" for="ch" forName="imageaccent11" refType="w" fact="0.0166"/>
          <dgm:constr type="h" for="ch" forName="imageaccent11" refType="h" fact="0.024"/>
          <dgm:constr type="l" for="ch" forName="textaccent11" refType="w" fact="0.6154"/>
          <dgm:constr type="t" for="ch" forName="textaccent11" refType="h" fact="0.8863"/>
          <dgm:constr type="w" for="ch" forName="textaccent11" refType="w" fact="0.0166"/>
          <dgm:constr type="h" for="ch" forName="textaccent11" refType="h" fact="0.024"/>
          <dgm:constr type="l" for="ch" forName="text12" refType="w" fact="0.735"/>
          <dgm:constr type="t" for="ch" forName="text12" refType="h" fact="0.684"/>
          <dgm:constr type="w" for="ch" forName="text12" refType="w" fact="0.1425"/>
          <dgm:constr type="h" for="ch" forName="text12" refType="h" fact="0.2049"/>
          <dgm:constr type="l" for="ch" forName="image12" refType="w" fact="0.8575"/>
          <dgm:constr type="t" for="ch" forName="image12" refType="h" fact="0.5718"/>
          <dgm:constr type="w" for="ch" forName="image12" refType="w" fact="0.1425"/>
          <dgm:constr type="h" for="ch" forName="image12" refType="h" fact="0.2049"/>
          <dgm:constr type="l" for="ch" forName="textaccent12" refType="w" fact="0.8594"/>
          <dgm:constr type="t" for="ch" forName="textaccent12" refType="h" fact="0.7739"/>
          <dgm:constr type="w" for="ch" forName="textaccent12" refType="w" fact="0.0166"/>
          <dgm:constr type="h" for="ch" forName="textaccent12" refType="h" fact="0.024"/>
          <dgm:constr type="l" for="ch" forName="imageaccent12" refType="w" fact="0.8858"/>
          <dgm:constr type="t" for="ch" forName="imageaccent12" refType="h" fact="0.7513"/>
          <dgm:constr type="w" for="ch" forName="imageaccent12" refType="w" fact="0.0166"/>
          <dgm:constr type="h" for="ch" forName="imageaccent12" refType="h" fact="0.024"/>
        </dgm:constrLst>
      </dgm:else>
    </dgm:choose>
    <dgm:forEach name="wrapper" axis="self" ptType="parTrans">
      <dgm:forEach name="wrapper2" axis="self" ptType="sibTrans" st="2">
        <dgm:forEach name="textRepeat" axis="self">
          <dgm:layoutNode name="textRepeatNode" styleLbl="alignNode1">
            <dgm:varLst>
              <dgm:chMax val="0"/>
              <dgm:chPref val="0"/>
              <dgm:bulletEnabled val="1"/>
            </dgm:varLst>
            <dgm:alg type="tx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.1"/>
              <dgm:constr type="bMarg" refType="primFontSz" fact="0.1"/>
            </dgm:constrLst>
            <dgm:ruleLst>
              <dgm:rule type="primFontSz" val="5" fact="NaN" max="NaN"/>
            </dgm:ruleLst>
          </dgm:layoutNode>
        </dgm:forEach>
        <dgm:forEach name="accentRepeat" axis="self">
          <dgm:layoutNode name="accentRepeatNode" styleLbl="solidAlignAcc1">
            <dgm:alg type="sp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/>
          </dgm:layoutNode>
        </dgm:forEach>
        <dgm:forEach name="imageRepeat" axis="self">
          <dgm:layoutNode name="imageRepeatNode" styleLbl="alignAcc1">
            <dgm:alg type="sp"/>
            <dgm:shape xmlns:r="http://schemas.openxmlformats.org/officeDocument/2006/relationships" type="hexagon" r:blip="" blipPhldr="1">
              <dgm:adjLst>
                <dgm:adj idx="1" val="0.25"/>
                <dgm:adj idx="2" val="1.1547"/>
              </dgm:adjLst>
            </dgm:shape>
            <dgm:presOf axis="self"/>
          </dgm:layoutNode>
        </dgm:forEach>
      </dgm:forEach>
    </dgm:forEach>
    <dgm:forEach name="Name14" axis="ch" ptType="node" cnt="1">
      <dgm:layoutNode name="text1">
        <dgm:alg type="sp"/>
        <dgm:shape xmlns:r="http://schemas.openxmlformats.org/officeDocument/2006/relationships" r:blip="">
          <dgm:adjLst/>
        </dgm:shape>
        <dgm:presOf/>
        <dgm:constrLst/>
        <dgm:forEach name="Name15" ref="textRepeat"/>
      </dgm:layoutNode>
      <dgm:layoutNode name="textaccent1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"/>
      </dgm:layoutNode>
    </dgm:forEach>
    <dgm:forEach name="Name17" axis="ch" ptType="sibTrans" hideLastTrans="0" cnt="1">
      <dgm:layoutNode name="image1">
        <dgm:alg type="sp"/>
        <dgm:shape xmlns:r="http://schemas.openxmlformats.org/officeDocument/2006/relationships" r:blip="">
          <dgm:adjLst/>
        </dgm:shape>
        <dgm:presOf/>
        <dgm:constrLst/>
        <dgm:forEach name="Name18" ref="imageRepeat"/>
      </dgm:layoutNode>
      <dgm:layoutNode name="imageaccent1">
        <dgm:alg type="sp"/>
        <dgm:shape xmlns:r="http://schemas.openxmlformats.org/officeDocument/2006/relationships" r:blip="">
          <dgm:adjLst/>
        </dgm:shape>
        <dgm:presOf/>
        <dgm:constrLst/>
        <dgm:forEach name="Name19" ref="accentRepeat"/>
      </dgm:layoutNode>
    </dgm:forEach>
    <dgm:forEach name="Name20" axis="ch" ptType="node" st="2" cnt="1">
      <dgm:layoutNode name="text2">
        <dgm:alg type="sp"/>
        <dgm:shape xmlns:r="http://schemas.openxmlformats.org/officeDocument/2006/relationships" r:blip="">
          <dgm:adjLst/>
        </dgm:shape>
        <dgm:presOf/>
        <dgm:constrLst/>
        <dgm:forEach name="Name21" ref="textRepeat"/>
      </dgm:layoutNode>
      <dgm:layoutNode name="textaccent2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"/>
      </dgm:layoutNode>
    </dgm:forEach>
    <dgm:forEach name="Name23" axis="ch" ptType="sibTrans" hideLastTrans="0" st="2" cnt="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24" ref="imageRepeat"/>
      </dgm:layoutNode>
      <dgm:layoutNode name="imageaccent2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"/>
      </dgm:layoutNode>
    </dgm:forEach>
    <dgm:forEach name="Name26" axis="ch" ptType="node" st="3" cnt="1">
      <dgm:layoutNode name="text3">
        <dgm:alg type="sp"/>
        <dgm:shape xmlns:r="http://schemas.openxmlformats.org/officeDocument/2006/relationships" r:blip="">
          <dgm:adjLst/>
        </dgm:shape>
        <dgm:presOf/>
        <dgm:constrLst/>
        <dgm:forEach name="Name27" ref="textRepeat"/>
      </dgm:layoutNode>
      <dgm:layoutNode name="textaccent3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</dgm:forEach>
    <dgm:forEach name="Name29" axis="ch" ptType="sibTrans" hideLastTrans="0" st="3" cnt="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30" ref="imageRepeat"/>
      </dgm:layoutNode>
      <dgm:layoutNode name="imageaccent3">
        <dgm:alg type="sp"/>
        <dgm:shape xmlns:r="http://schemas.openxmlformats.org/officeDocument/2006/relationships" r:blip="">
          <dgm:adjLst/>
        </dgm:shape>
        <dgm:presOf/>
        <dgm:constrLst/>
        <dgm:forEach name="Name31" ref="accentRepeat"/>
      </dgm:layoutNode>
    </dgm:forEach>
    <dgm:forEach name="Name32" axis="ch" ptType="node" st="4" cnt="1">
      <dgm:layoutNode name="text4">
        <dgm:alg type="sp"/>
        <dgm:shape xmlns:r="http://schemas.openxmlformats.org/officeDocument/2006/relationships" r:blip="">
          <dgm:adjLst/>
        </dgm:shape>
        <dgm:presOf/>
        <dgm:constrLst/>
        <dgm:forEach name="Name33" ref="textRepeat"/>
      </dgm:layoutNode>
      <dgm:layoutNode name="textaccent4">
        <dgm:alg type="sp"/>
        <dgm:shape xmlns:r="http://schemas.openxmlformats.org/officeDocument/2006/relationships" r:blip="">
          <dgm:adjLst/>
        </dgm:shape>
        <dgm:presOf/>
        <dgm:constrLst/>
        <dgm:forEach name="Name34" ref="accentRepeat"/>
      </dgm:layoutNode>
    </dgm:forEach>
    <dgm:forEach name="Name35" axis="ch" ptType="sibTrans" hideLastTrans="0" st="4" cnt="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36" ref="imageRepeat"/>
      </dgm:layoutNode>
      <dgm:layoutNode name="imageaccent4">
        <dgm:alg type="sp"/>
        <dgm:shape xmlns:r="http://schemas.openxmlformats.org/officeDocument/2006/relationships" r:blip="">
          <dgm:adjLst/>
        </dgm:shape>
        <dgm:presOf/>
        <dgm:constrLst/>
        <dgm:forEach name="Name37" ref="accentRepeat"/>
      </dgm:layoutNode>
    </dgm:forEach>
    <dgm:forEach name="Name38" axis="ch" ptType="node" st="5" cnt="1">
      <dgm:layoutNode name="text5">
        <dgm:alg type="sp"/>
        <dgm:shape xmlns:r="http://schemas.openxmlformats.org/officeDocument/2006/relationships" r:blip="">
          <dgm:adjLst/>
        </dgm:shape>
        <dgm:presOf/>
        <dgm:constrLst/>
        <dgm:forEach name="Name39" ref="textRepeat"/>
      </dgm:layoutNode>
      <dgm:layoutNode name="textaccent5">
        <dgm:alg type="sp"/>
        <dgm:shape xmlns:r="http://schemas.openxmlformats.org/officeDocument/2006/relationships" r:blip="">
          <dgm:adjLst/>
        </dgm:shape>
        <dgm:presOf/>
        <dgm:constrLst/>
        <dgm:forEach name="Name40" ref="accentRepeat"/>
      </dgm:layoutNode>
    </dgm:forEach>
    <dgm:forEach name="Name41" axis="ch" ptType="sibTrans" hideLastTrans="0" st="5" cnt="1">
      <dgm:layoutNode name="image5">
        <dgm:alg type="sp"/>
        <dgm:shape xmlns:r="http://schemas.openxmlformats.org/officeDocument/2006/relationships" r:blip="">
          <dgm:adjLst/>
        </dgm:shape>
        <dgm:presOf/>
        <dgm:constrLst/>
        <dgm:forEach name="Name42" ref="imageRepeat"/>
      </dgm:layoutNode>
      <dgm:layoutNode name="imageaccent5">
        <dgm:alg type="sp"/>
        <dgm:shape xmlns:r="http://schemas.openxmlformats.org/officeDocument/2006/relationships" r:blip="">
          <dgm:adjLst/>
        </dgm:shape>
        <dgm:presOf/>
        <dgm:constrLst/>
        <dgm:forEach name="Name43" ref="accentRepeat"/>
      </dgm:layoutNode>
    </dgm:forEach>
    <dgm:forEach name="Name44" axis="ch" ptType="node" st="6" cnt="1">
      <dgm:layoutNode name="text6">
        <dgm:alg type="sp"/>
        <dgm:shape xmlns:r="http://schemas.openxmlformats.org/officeDocument/2006/relationships" r:blip="">
          <dgm:adjLst/>
        </dgm:shape>
        <dgm:presOf/>
        <dgm:constrLst/>
        <dgm:forEach name="Name45" ref="textRepeat"/>
      </dgm:layoutNode>
      <dgm:layoutNode name="textaccent6">
        <dgm:alg type="sp"/>
        <dgm:shape xmlns:r="http://schemas.openxmlformats.org/officeDocument/2006/relationships" r:blip="">
          <dgm:adjLst/>
        </dgm:shape>
        <dgm:presOf/>
        <dgm:constrLst/>
        <dgm:forEach name="Name46" ref="accentRepeat"/>
      </dgm:layoutNode>
    </dgm:forEach>
    <dgm:forEach name="Name47" axis="ch" ptType="sibTrans" hideLastTrans="0" st="6" cnt="1">
      <dgm:layoutNode name="image6">
        <dgm:alg type="sp"/>
        <dgm:shape xmlns:r="http://schemas.openxmlformats.org/officeDocument/2006/relationships" r:blip="">
          <dgm:adjLst/>
        </dgm:shape>
        <dgm:presOf/>
        <dgm:constrLst/>
        <dgm:forEach name="Name48" ref="imageRepeat"/>
      </dgm:layoutNode>
      <dgm:layoutNode name="imageaccent6">
        <dgm:alg type="sp"/>
        <dgm:shape xmlns:r="http://schemas.openxmlformats.org/officeDocument/2006/relationships" r:blip="">
          <dgm:adjLst/>
        </dgm:shape>
        <dgm:presOf/>
        <dgm:constrLst/>
        <dgm:forEach name="Name49" ref="accentRepeat"/>
      </dgm:layoutNode>
    </dgm:forEach>
    <dgm:forEach name="Name50" axis="ch" ptType="node" st="7" cnt="1">
      <dgm:layoutNode name="text7">
        <dgm:alg type="sp"/>
        <dgm:shape xmlns:r="http://schemas.openxmlformats.org/officeDocument/2006/relationships" r:blip="">
          <dgm:adjLst/>
        </dgm:shape>
        <dgm:presOf/>
        <dgm:constrLst/>
        <dgm:forEach name="Name51" ref="textRepeat"/>
      </dgm:layoutNode>
      <dgm:layoutNode name="textaccent7">
        <dgm:alg type="sp"/>
        <dgm:shape xmlns:r="http://schemas.openxmlformats.org/officeDocument/2006/relationships" r:blip="">
          <dgm:adjLst/>
        </dgm:shape>
        <dgm:presOf/>
        <dgm:constrLst/>
        <dgm:forEach name="Name52" ref="accentRepeat"/>
      </dgm:layoutNode>
    </dgm:forEach>
    <dgm:forEach name="Name53" axis="ch" ptType="sibTrans" hideLastTrans="0" st="7" cnt="1">
      <dgm:layoutNode name="image7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  <dgm:layoutNode name="imageaccent7">
        <dgm:alg type="sp"/>
        <dgm:shape xmlns:r="http://schemas.openxmlformats.org/officeDocument/2006/relationships" r:blip="">
          <dgm:adjLst/>
        </dgm:shape>
        <dgm:presOf/>
        <dgm:constrLst/>
        <dgm:forEach name="Name55" ref="accentRepeat"/>
      </dgm:layoutNode>
    </dgm:forEach>
    <dgm:forEach name="Name56" axis="ch" ptType="node" st="8" cnt="1">
      <dgm:layoutNode name="text8">
        <dgm:alg type="sp"/>
        <dgm:shape xmlns:r="http://schemas.openxmlformats.org/officeDocument/2006/relationships" r:blip="">
          <dgm:adjLst/>
        </dgm:shape>
        <dgm:presOf/>
        <dgm:constrLst/>
        <dgm:forEach name="Name57" ref="textRepeat"/>
      </dgm:layoutNode>
      <dgm:layoutNode name="textaccent8">
        <dgm:alg type="sp"/>
        <dgm:shape xmlns:r="http://schemas.openxmlformats.org/officeDocument/2006/relationships" r:blip="">
          <dgm:adjLst/>
        </dgm:shape>
        <dgm:presOf/>
        <dgm:constrLst/>
        <dgm:forEach name="Name58" ref="accentRepeat"/>
      </dgm:layoutNode>
    </dgm:forEach>
    <dgm:forEach name="Name59" axis="ch" ptType="sibTrans" hideLastTrans="0" st="8" cnt="1">
      <dgm:layoutNode name="image8">
        <dgm:alg type="sp"/>
        <dgm:shape xmlns:r="http://schemas.openxmlformats.org/officeDocument/2006/relationships" r:blip="">
          <dgm:adjLst/>
        </dgm:shape>
        <dgm:presOf/>
        <dgm:constrLst/>
        <dgm:forEach name="Name60" ref="imageRepeat"/>
      </dgm:layoutNode>
      <dgm:layoutNode name="imageaccent8">
        <dgm:alg type="sp"/>
        <dgm:shape xmlns:r="http://schemas.openxmlformats.org/officeDocument/2006/relationships" r:blip="">
          <dgm:adjLst/>
        </dgm:shape>
        <dgm:presOf/>
        <dgm:constrLst/>
        <dgm:forEach name="Name61" ref="accentRepeat"/>
      </dgm:layoutNode>
    </dgm:forEach>
    <dgm:forEach name="Name62" axis="ch" ptType="node" st="9" cnt="1">
      <dgm:layoutNode name="text9">
        <dgm:alg type="sp"/>
        <dgm:shape xmlns:r="http://schemas.openxmlformats.org/officeDocument/2006/relationships" r:blip="">
          <dgm:adjLst/>
        </dgm:shape>
        <dgm:presOf/>
        <dgm:constrLst/>
        <dgm:forEach name="Name63" ref="textRepeat"/>
      </dgm:layoutNode>
      <dgm:layoutNode name="textaccent9">
        <dgm:alg type="sp"/>
        <dgm:shape xmlns:r="http://schemas.openxmlformats.org/officeDocument/2006/relationships" r:blip="">
          <dgm:adjLst/>
        </dgm:shape>
        <dgm:presOf/>
        <dgm:constrLst/>
        <dgm:forEach name="Name64" ref="accentRepeat"/>
      </dgm:layoutNode>
    </dgm:forEach>
    <dgm:forEach name="Name65" axis="ch" ptType="sibTrans" hideLastTrans="0" st="9" cnt="1">
      <dgm:layoutNode name="image9">
        <dgm:alg type="sp"/>
        <dgm:shape xmlns:r="http://schemas.openxmlformats.org/officeDocument/2006/relationships" r:blip="">
          <dgm:adjLst/>
        </dgm:shape>
        <dgm:presOf/>
        <dgm:constrLst/>
        <dgm:forEach name="Name66" ref="imageRepeat"/>
      </dgm:layoutNode>
      <dgm:layoutNode name="imageaccent9">
        <dgm:alg type="sp"/>
        <dgm:shape xmlns:r="http://schemas.openxmlformats.org/officeDocument/2006/relationships" r:blip="">
          <dgm:adjLst/>
        </dgm:shape>
        <dgm:presOf/>
        <dgm:constrLst/>
        <dgm:forEach name="Name67" ref="accentRepeat"/>
      </dgm:layoutNode>
    </dgm:forEach>
    <dgm:forEach name="Name68" axis="ch" ptType="node" st="10" cnt="1">
      <dgm:layoutNode name="text10">
        <dgm:alg type="sp"/>
        <dgm:shape xmlns:r="http://schemas.openxmlformats.org/officeDocument/2006/relationships" r:blip="">
          <dgm:adjLst/>
        </dgm:shape>
        <dgm:presOf/>
        <dgm:constrLst/>
        <dgm:forEach name="Name69" ref="textRepeat"/>
      </dgm:layoutNode>
      <dgm:layoutNode name="textaccent10">
        <dgm:alg type="sp"/>
        <dgm:shape xmlns:r="http://schemas.openxmlformats.org/officeDocument/2006/relationships" r:blip="">
          <dgm:adjLst/>
        </dgm:shape>
        <dgm:presOf/>
        <dgm:constrLst/>
        <dgm:forEach name="Name70" ref="accentRepeat"/>
      </dgm:layoutNode>
    </dgm:forEach>
    <dgm:forEach name="Name71" axis="ch" ptType="sibTrans" hideLastTrans="0" st="10" cnt="1">
      <dgm:layoutNode name="image10">
        <dgm:alg type="sp"/>
        <dgm:shape xmlns:r="http://schemas.openxmlformats.org/officeDocument/2006/relationships" r:blip="">
          <dgm:adjLst/>
        </dgm:shape>
        <dgm:presOf/>
        <dgm:constrLst/>
        <dgm:forEach name="Name72" ref="imageRepeat"/>
      </dgm:layoutNode>
      <dgm:layoutNode name="imageaccent10">
        <dgm:alg type="sp"/>
        <dgm:shape xmlns:r="http://schemas.openxmlformats.org/officeDocument/2006/relationships" r:blip="">
          <dgm:adjLst/>
        </dgm:shape>
        <dgm:presOf/>
        <dgm:constrLst/>
        <dgm:forEach name="Name73" ref="accentRepeat"/>
      </dgm:layoutNode>
    </dgm:forEach>
    <dgm:forEach name="Name74" axis="ch" ptType="node" st="11" cnt="1">
      <dgm:layoutNode name="text11">
        <dgm:alg type="sp"/>
        <dgm:shape xmlns:r="http://schemas.openxmlformats.org/officeDocument/2006/relationships" r:blip="">
          <dgm:adjLst/>
        </dgm:shape>
        <dgm:presOf/>
        <dgm:constrLst/>
        <dgm:forEach name="Name75" ref="textRepeat"/>
      </dgm:layoutNode>
      <dgm:layoutNode name="textaccent1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</dgm:forEach>
    <dgm:forEach name="Name77" axis="ch" ptType="sibTrans" hideLastTrans="0" st="11" cnt="1">
      <dgm:layoutNode name="image11">
        <dgm:alg type="sp"/>
        <dgm:shape xmlns:r="http://schemas.openxmlformats.org/officeDocument/2006/relationships" r:blip="">
          <dgm:adjLst/>
        </dgm:shape>
        <dgm:presOf/>
        <dgm:constrLst/>
        <dgm:forEach name="Name78" ref="imageRepeat"/>
      </dgm:layoutNode>
      <dgm:layoutNode name="imageaccent11">
        <dgm:alg type="sp"/>
        <dgm:shape xmlns:r="http://schemas.openxmlformats.org/officeDocument/2006/relationships" r:blip="">
          <dgm:adjLst/>
        </dgm:shape>
        <dgm:presOf/>
        <dgm:constrLst/>
        <dgm:forEach name="Name79" ref="accentRepeat"/>
      </dgm:layoutNode>
    </dgm:forEach>
    <dgm:forEach name="Name80" axis="ch" ptType="node" st="12" cnt="1">
      <dgm:layoutNode name="text12">
        <dgm:alg type="sp"/>
        <dgm:shape xmlns:r="http://schemas.openxmlformats.org/officeDocument/2006/relationships" r:blip="">
          <dgm:adjLst/>
        </dgm:shape>
        <dgm:presOf/>
        <dgm:constrLst/>
        <dgm:forEach name="Name81" ref="textRepeat"/>
      </dgm:layoutNode>
      <dgm:layoutNode name="textaccent12">
        <dgm:alg type="sp"/>
        <dgm:shape xmlns:r="http://schemas.openxmlformats.org/officeDocument/2006/relationships" r:blip="">
          <dgm:adjLst/>
        </dgm:shape>
        <dgm:presOf/>
        <dgm:constrLst/>
        <dgm:forEach name="Name82" ref="accentRepeat"/>
      </dgm:layoutNode>
    </dgm:forEach>
    <dgm:forEach name="Name83" axis="ch" ptType="sibTrans" hideLastTrans="0" st="12" cnt="1">
      <dgm:layoutNode name="image12">
        <dgm:alg type="sp"/>
        <dgm:shape xmlns:r="http://schemas.openxmlformats.org/officeDocument/2006/relationships" r:blip="">
          <dgm:adjLst/>
        </dgm:shape>
        <dgm:presOf/>
        <dgm:constrLst/>
        <dgm:forEach name="Name84" ref="imageRepeat"/>
      </dgm:layoutNode>
      <dgm:layoutNode name="imageaccent12">
        <dgm:alg type="sp"/>
        <dgm:shape xmlns:r="http://schemas.openxmlformats.org/officeDocument/2006/relationships" r:blip="">
          <dgm:adjLst/>
        </dgm:shape>
        <dgm:presOf/>
        <dgm:constrLst/>
        <dgm:forEach name="Name85" ref="accentRepeat"/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AlternatingHexagons">
  <dgm:title val=""/>
  <dgm:desc val=""/>
  <dgm:catLst>
    <dgm:cat type="list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primFontSz" for="des" forName="Parent1" val="65"/>
      <dgm:constr type="primFontSz" for="des" forName="Childtext1" refType="primFontSz" refFor="des" refForName="Parent1" op="lte"/>
      <dgm:constr type="w" for="ch" forName="composite" refType="w"/>
      <dgm:constr type="h" for="ch" forName="composite" refType="h"/>
      <dgm:constr type="h" for="ch" forName="spaceBetweenRectangles" refType="w" refFor="ch" refForName="composite" fact="-0.042"/>
      <dgm:constr type="sp" refType="h" refFor="ch" refForName="composite" op="equ" fact="0.1"/>
    </dgm:constrLst>
    <dgm:forEach name="nodesForEach" axis="ch" ptType="node">
      <dgm:layoutNode name="composite">
        <dgm:alg type="composite">
          <dgm:param type="ar" val="3.6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hoose name="Name3">
              <dgm:if name="Name4" axis="self" ptType="node" func="posOdd" op="equ" val="1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/>
                  <dgm:constr type="h" for="ch" forName="BalanceSpacing" refType="h" fact="0.1"/>
                  <dgm:constr type="l" for="ch" forName="BalanceSpacing1" refType="w" fact="0.69"/>
                  <dgm:constr type="t" for="ch" forName="BalanceSpacing1" refType="h" fact="0.2"/>
                  <dgm:constr type="w" for="ch" forName="BalanceSpacing1" refType="w" fact="0.31"/>
                  <dgm:constr type="h" for="ch" forName="BalanceSpacing1" refType="h" fact="0.6"/>
                </dgm:constrLst>
              </dgm:if>
              <dgm:else name="Name5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  <dgm:constr type="l" for="ch" forName="BalanceSpacing1" refType="w" fact="0"/>
                  <dgm:constr type="t" for="ch" forName="BalanceSpacing1" refType="h" fact="0.2"/>
                  <dgm:constr type="w" for="ch" forName="BalanceSpacing1" refType="w" fact="0.3"/>
                  <dgm:constr type="h" for="ch" forName="BalanceSpacing1" refType="h" fact="0.6"/>
                </dgm:constrLst>
              </dgm:else>
            </dgm:choose>
          </dgm:if>
          <dgm:else name="Name6">
            <dgm:choose name="Name7">
              <dgm:if name="Name8" axis="self" ptType="node" func="posOdd" op="equ" val="1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if>
              <dgm:else name="Name9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else>
            </dgm:choose>
          </dgm:else>
        </dgm:choose>
        <dgm:layoutNode name="Parent1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rot="90" type="hexagon" r:blip="">
            <dgm:adjLst>
              <dgm:adj idx="1" val="0.25"/>
              <dgm:adj idx="2" val="1.154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1" styleLbl="revTx">
          <dgm:varLst>
            <dgm:chMax val="0"/>
            <dgm:chPref val="0"/>
            <dgm:bulletEnabled val="1"/>
          </dgm:varLst>
          <dgm:choose name="Name10">
            <dgm:if name="Name11" func="var" arg="dir" op="equ" val="norm">
              <dgm:choose name="Name12">
                <dgm:if name="Name13" axis="self" ptType="node" func="posOdd" op="equ" val="1">
                  <dgm:alg type="tx">
                    <dgm:param type="parTxLTRAlign" val="l"/>
                  </dgm:alg>
                </dgm:if>
                <dgm:else name="Name14">
                  <dgm:alg type="tx">
                    <dgm:param type="parTxLTRAlign" val="r"/>
                  </dgm:alg>
                </dgm:else>
              </dgm:choose>
            </dgm:if>
            <dgm:else name="Name15">
              <dgm:choose name="Name16">
                <dgm:if name="Name17" axis="self" ptType="node" func="posOdd" op="equ" val="1">
                  <dgm:alg type="tx">
                    <dgm:param type="parTxLTRAlign" val="r"/>
                  </dgm:alg>
                </dgm:if>
                <dgm:else name="Name18">
                  <dgm:alg type="tx">
                    <dgm:param type="parTxLTRAlign" val="l"/>
                  </dgm:alg>
                </dgm:else>
              </dgm:choose>
            </dgm:else>
          </dgm:choose>
          <dgm:shape xmlns:r="http://schemas.openxmlformats.org/officeDocument/2006/relationships" type="rect" r:blip="">
            <dgm:adjLst/>
          </dgm:shape>
          <dgm:presOf axis="des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BalanceSpacing">
          <dgm:alg type="sp"/>
          <dgm:shape xmlns:r="http://schemas.openxmlformats.org/officeDocument/2006/relationships" r:blip="">
            <dgm:adjLst/>
          </dgm:shape>
        </dgm:layoutNode>
        <dgm:layoutNode name="BalanceSpacing1">
          <dgm:alg type="sp"/>
          <dgm:shape xmlns:r="http://schemas.openxmlformats.org/officeDocument/2006/relationships" r:blip="">
            <dgm:adjLst/>
          </dgm:shape>
        </dgm:layoutNode>
        <dgm:forEach name="Name19" axis="followSib" ptType="sibTrans" hideLastTrans="0" cnt="1">
          <dgm:layoutNode name="Accent1Text" styleLbl="node1">
            <dgm:alg type="tx"/>
            <dgm:shape xmlns:r="http://schemas.openxmlformats.org/officeDocument/2006/relationships" rot="90" type="hexagon" r:blip="">
              <dgm:adjLst>
                <dgm:adj idx="1" val="0.25"/>
                <dgm:adj idx="2" val="1.1547"/>
              </dgm:adjLst>
            </dgm:shape>
            <dgm:presOf axis="self" ptType="sibTrans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forEach>
      </dgm:layoutNode>
      <dgm:forEach name="Name2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AlternatingHexagons">
  <dgm:title val=""/>
  <dgm:desc val=""/>
  <dgm:catLst>
    <dgm:cat type="list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primFontSz" for="des" forName="Parent1" val="65"/>
      <dgm:constr type="primFontSz" for="des" forName="Childtext1" refType="primFontSz" refFor="des" refForName="Parent1" op="lte"/>
      <dgm:constr type="w" for="ch" forName="composite" refType="w"/>
      <dgm:constr type="h" for="ch" forName="composite" refType="h"/>
      <dgm:constr type="h" for="ch" forName="spaceBetweenRectangles" refType="w" refFor="ch" refForName="composite" fact="-0.042"/>
      <dgm:constr type="sp" refType="h" refFor="ch" refForName="composite" op="equ" fact="0.1"/>
    </dgm:constrLst>
    <dgm:forEach name="nodesForEach" axis="ch" ptType="node">
      <dgm:layoutNode name="composite">
        <dgm:alg type="composite">
          <dgm:param type="ar" val="3.6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hoose name="Name3">
              <dgm:if name="Name4" axis="self" ptType="node" func="posOdd" op="equ" val="1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/>
                  <dgm:constr type="h" for="ch" forName="BalanceSpacing" refType="h" fact="0.1"/>
                  <dgm:constr type="l" for="ch" forName="BalanceSpacing1" refType="w" fact="0.69"/>
                  <dgm:constr type="t" for="ch" forName="BalanceSpacing1" refType="h" fact="0.2"/>
                  <dgm:constr type="w" for="ch" forName="BalanceSpacing1" refType="w" fact="0.31"/>
                  <dgm:constr type="h" for="ch" forName="BalanceSpacing1" refType="h" fact="0.6"/>
                </dgm:constrLst>
              </dgm:if>
              <dgm:else name="Name5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  <dgm:constr type="l" for="ch" forName="BalanceSpacing1" refType="w" fact="0"/>
                  <dgm:constr type="t" for="ch" forName="BalanceSpacing1" refType="h" fact="0.2"/>
                  <dgm:constr type="w" for="ch" forName="BalanceSpacing1" refType="w" fact="0.3"/>
                  <dgm:constr type="h" for="ch" forName="BalanceSpacing1" refType="h" fact="0.6"/>
                </dgm:constrLst>
              </dgm:else>
            </dgm:choose>
          </dgm:if>
          <dgm:else name="Name6">
            <dgm:choose name="Name7">
              <dgm:if name="Name8" axis="self" ptType="node" func="posOdd" op="equ" val="1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if>
              <dgm:else name="Name9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else>
            </dgm:choose>
          </dgm:else>
        </dgm:choose>
        <dgm:layoutNode name="Parent1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rot="90" type="hexagon" r:blip="">
            <dgm:adjLst>
              <dgm:adj idx="1" val="0.25"/>
              <dgm:adj idx="2" val="1.154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1" styleLbl="revTx">
          <dgm:varLst>
            <dgm:chMax val="0"/>
            <dgm:chPref val="0"/>
            <dgm:bulletEnabled val="1"/>
          </dgm:varLst>
          <dgm:choose name="Name10">
            <dgm:if name="Name11" func="var" arg="dir" op="equ" val="norm">
              <dgm:choose name="Name12">
                <dgm:if name="Name13" axis="self" ptType="node" func="posOdd" op="equ" val="1">
                  <dgm:alg type="tx">
                    <dgm:param type="parTxLTRAlign" val="l"/>
                  </dgm:alg>
                </dgm:if>
                <dgm:else name="Name14">
                  <dgm:alg type="tx">
                    <dgm:param type="parTxLTRAlign" val="r"/>
                  </dgm:alg>
                </dgm:else>
              </dgm:choose>
            </dgm:if>
            <dgm:else name="Name15">
              <dgm:choose name="Name16">
                <dgm:if name="Name17" axis="self" ptType="node" func="posOdd" op="equ" val="1">
                  <dgm:alg type="tx">
                    <dgm:param type="parTxLTRAlign" val="r"/>
                  </dgm:alg>
                </dgm:if>
                <dgm:else name="Name18">
                  <dgm:alg type="tx">
                    <dgm:param type="parTxLTRAlign" val="l"/>
                  </dgm:alg>
                </dgm:else>
              </dgm:choose>
            </dgm:else>
          </dgm:choose>
          <dgm:shape xmlns:r="http://schemas.openxmlformats.org/officeDocument/2006/relationships" type="rect" r:blip="">
            <dgm:adjLst/>
          </dgm:shape>
          <dgm:presOf axis="des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BalanceSpacing">
          <dgm:alg type="sp"/>
          <dgm:shape xmlns:r="http://schemas.openxmlformats.org/officeDocument/2006/relationships" r:blip="">
            <dgm:adjLst/>
          </dgm:shape>
        </dgm:layoutNode>
        <dgm:layoutNode name="BalanceSpacing1">
          <dgm:alg type="sp"/>
          <dgm:shape xmlns:r="http://schemas.openxmlformats.org/officeDocument/2006/relationships" r:blip="">
            <dgm:adjLst/>
          </dgm:shape>
        </dgm:layoutNode>
        <dgm:forEach name="Name19" axis="followSib" ptType="sibTrans" hideLastTrans="0" cnt="1">
          <dgm:layoutNode name="Accent1Text" styleLbl="node1">
            <dgm:alg type="tx"/>
            <dgm:shape xmlns:r="http://schemas.openxmlformats.org/officeDocument/2006/relationships" rot="90" type="hexagon" r:blip="">
              <dgm:adjLst>
                <dgm:adj idx="1" val="0.25"/>
                <dgm:adj idx="2" val="1.1547"/>
              </dgm:adjLst>
            </dgm:shape>
            <dgm:presOf axis="self" ptType="sibTrans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forEach>
      </dgm:layoutNode>
      <dgm:forEach name="Name2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  <a:t>2021/8/31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0406967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t>2021/8/31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222705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945582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96E7A9-759E-4F37-A7A3-84E99B66B550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934027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295804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96E7A9-759E-4F37-A7A3-84E99B66B550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98482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96E7A9-759E-4F37-A7A3-84E99B66B550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6116644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96E7A9-759E-4F37-A7A3-84E99B66B550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4091202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96E7A9-759E-4F37-A7A3-84E99B66B550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617744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96E7A9-759E-4F37-A7A3-84E99B66B550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2415877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96E7A9-759E-4F37-A7A3-84E99B66B550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7056518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96E7A9-759E-4F37-A7A3-84E99B66B55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472003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96E7A9-759E-4F37-A7A3-84E99B66B55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39605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039199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623535-F11E-4165-9BA4-1E38F2354F79}" type="datetime1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2021/8/31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C2BDF-AB6E-4A9E-85D7-53D106DB89FD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099890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96E7A9-759E-4F37-A7A3-84E99B66B55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30138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96E7A9-759E-4F37-A7A3-84E99B66B55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099645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96E7A9-759E-4F37-A7A3-84E99B66B55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545146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046718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96E7A9-759E-4F37-A7A3-84E99B66B550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8874567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21F3135-1F51-40E2-80BD-85FE08DDF39B}" type="slidenum">
              <a:rPr lang="fr-CA" smtClean="0"/>
              <a:pPr>
                <a:defRPr/>
              </a:pPr>
              <a:t>31</a:t>
            </a:fld>
            <a:endParaRPr lang="fr-CA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82636950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21F3135-1F51-40E2-80BD-85FE08DDF39B}" type="slidenum">
              <a:rPr lang="fr-CA" smtClean="0"/>
              <a:pPr>
                <a:defRPr/>
              </a:pPr>
              <a:t>32</a:t>
            </a:fld>
            <a:endParaRPr lang="fr-CA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16084093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96E7A9-759E-4F37-A7A3-84E99B66B550}" type="slidenum">
              <a:rPr lang="zh-CN" altLang="en-US" smtClean="0"/>
              <a:t>33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2189186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24623535-F11E-4165-9BA4-1E38F2354F79}" type="datetime1">
              <a:rPr lang="zh-TW" altLang="en-US" smtClean="0"/>
              <a:t>2021/8/31</a:t>
            </a:fld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1EC2BDF-AB6E-4A9E-85D7-53D106DB89FD}" type="slidenum">
              <a:rPr lang="zh-TW" altLang="en-US" smtClean="0"/>
              <a:t>34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698036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9473111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24623535-F11E-4165-9BA4-1E38F2354F79}" type="datetime1">
              <a:rPr lang="zh-TW" altLang="en-US" smtClean="0"/>
              <a:t>2021/8/31</a:t>
            </a:fld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1EC2BDF-AB6E-4A9E-85D7-53D106DB89FD}" type="slidenum">
              <a:rPr lang="zh-TW" altLang="en-US" smtClean="0"/>
              <a:t>35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8157118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36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8303022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37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5856523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38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5548994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39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295804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40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394558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82277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204721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13086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235277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96E7A9-759E-4F37-A7A3-84E99B66B55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20895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96E7A9-759E-4F37-A7A3-84E99B66B550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18508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3000">
        <p14:flash/>
      </p:transition>
    </mc:Choice>
    <mc:Fallback xmlns="">
      <p:transition spd="slow" advClick="0" advTm="3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986003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3000">
        <p14:flash/>
      </p:transition>
    </mc:Choice>
    <mc:Fallback xmlns="">
      <p:transition spd="slow" advClick="0" advTm="3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矩形 3"/>
          <p:cNvSpPr/>
          <p:nvPr userDrawn="1"/>
        </p:nvSpPr>
        <p:spPr>
          <a:xfrm>
            <a:off x="8325228" y="6545425"/>
            <a:ext cx="77513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/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pPr defTabSz="914400"/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pPr defTabSz="914400"/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pPr defTabSz="914400"/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精美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pPr defTabSz="914400"/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pPr defTabSz="914400"/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工作总结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www.1ppt.com/xiazai/zongjie/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工作计划：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www.1ppt.com/xiazai/jihua/</a:t>
            </a:r>
          </a:p>
          <a:p>
            <a:pPr defTabSz="914400"/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商务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www.1ppt.com/moban/shangwu/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个人简历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www.1ppt.com/xiazai/jianli/  </a:t>
            </a:r>
          </a:p>
          <a:p>
            <a:pPr defTabSz="914400"/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毕业答辩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www.1ppt.com/xiazai/dabian/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工作汇报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www.1ppt.com/xiazai/huibao/    </a:t>
            </a:r>
          </a:p>
          <a:p>
            <a:pPr defTabSz="914400"/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8584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3000">
        <p14:flash/>
      </p:transition>
    </mc:Choice>
    <mc:Fallback xmlns="">
      <p:transition spd="slow" advClick="0" advTm="300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3E06D-FCA9-426D-99F0-51339728EE9C}" type="datetimeFigureOut">
              <a:rPr lang="zh-CN" altLang="en-US" smtClean="0"/>
              <a:t>2021/8/31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47C22B-141A-4173-995B-D22C95F63F0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773133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68946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3000">
        <p14:flash/>
      </p:transition>
    </mc:Choice>
    <mc:Fallback xmlns:a14="http://schemas.microsoft.com/office/drawing/2010/main" xmlns:a16="http://schemas.microsoft.com/office/drawing/2014/main" xmlns="">
      <p:transition spd="slow" advClick="0" advTm="3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04870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3000">
        <p14:flash/>
      </p:transition>
    </mc:Choice>
    <mc:Fallback xmlns:a14="http://schemas.microsoft.com/office/drawing/2010/main" xmlns:a16="http://schemas.microsoft.com/office/drawing/2014/main" xmlns="">
      <p:transition spd="slow" advClick="0" advTm="3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3000">
        <p14:flash/>
      </p:transition>
    </mc:Choice>
    <mc:Fallback xmlns="">
      <p:transition spd="slow" advClick="0" advTm="3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3000">
        <p14:flash/>
      </p:transition>
    </mc:Choice>
    <mc:Fallback xmlns="">
      <p:transition spd="slow" advClick="0" advTm="3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3000">
        <p14:flash/>
      </p:transition>
    </mc:Choice>
    <mc:Fallback xmlns="">
      <p:transition spd="slow" advClick="0" advTm="3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3000">
        <p14:flash/>
      </p:transition>
    </mc:Choice>
    <mc:Fallback xmlns="">
      <p:transition spd="slow" advClick="0" advTm="3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908391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3000">
        <p14:flash/>
      </p:transition>
    </mc:Choice>
    <mc:Fallback xmlns="">
      <p:transition spd="slow" advClick="0" advTm="3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171432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3000">
        <p14:flash/>
      </p:transition>
    </mc:Choice>
    <mc:Fallback xmlns="">
      <p:transition spd="slow" advClick="0" advTm="3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6" r:id="rId2"/>
    <p:sldLayoutId id="2147483655" r:id="rId3"/>
    <p:sldLayoutId id="2147483650" r:id="rId4"/>
    <p:sldLayoutId id="2147483651" r:id="rId5"/>
    <p:sldLayoutId id="2147483653" r:id="rId6"/>
    <p:sldLayoutId id="2147483654" r:id="rId7"/>
    <p:sldLayoutId id="2147483657" r:id="rId8"/>
    <p:sldLayoutId id="2147483658" r:id="rId9"/>
    <p:sldLayoutId id="2147483659" r:id="rId10"/>
    <p:sldLayoutId id="2147483660" r:id="rId11"/>
    <p:sldLayoutId id="2147483673" r:id="rId12"/>
  </p:sldLayoutIdLst>
  <mc:AlternateContent xmlns:mc="http://schemas.openxmlformats.org/markup-compatibility/2006" xmlns:p14="http://schemas.microsoft.com/office/powerpoint/2010/main">
    <mc:Choice Requires="p14">
      <p:transition spd="slow" advClick="0" advTm="3000">
        <p14:flash/>
      </p:transition>
    </mc:Choice>
    <mc:Fallback xmlns:a14="http://schemas.microsoft.com/office/drawing/2010/main" xmlns="">
      <p:transition spd="slow" advClick="0" advTm="3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7.pn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image" Target="../media/image43.jpeg"/><Relationship Id="rId7" Type="http://schemas.openxmlformats.org/officeDocument/2006/relationships/image" Target="../media/image4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Relationship Id="rId9" Type="http://schemas.openxmlformats.org/officeDocument/2006/relationships/image" Target="../media/image49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openxmlformats.org/officeDocument/2006/relationships/image" Target="../media/image50.jpeg"/><Relationship Id="rId7" Type="http://schemas.openxmlformats.org/officeDocument/2006/relationships/image" Target="../media/image5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3.jpeg"/><Relationship Id="rId5" Type="http://schemas.openxmlformats.org/officeDocument/2006/relationships/image" Target="../media/image52.png"/><Relationship Id="rId10" Type="http://schemas.microsoft.com/office/2007/relationships/hdphoto" Target="../media/hdphoto2.wdp"/><Relationship Id="rId4" Type="http://schemas.openxmlformats.org/officeDocument/2006/relationships/image" Target="../media/image51.jpeg"/><Relationship Id="rId9" Type="http://schemas.openxmlformats.org/officeDocument/2006/relationships/image" Target="../media/image5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eg"/><Relationship Id="rId3" Type="http://schemas.openxmlformats.org/officeDocument/2006/relationships/image" Target="../media/image57.jpeg"/><Relationship Id="rId7" Type="http://schemas.openxmlformats.org/officeDocument/2006/relationships/image" Target="../media/image6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63.jpeg"/><Relationship Id="rId7" Type="http://schemas.openxmlformats.org/officeDocument/2006/relationships/image" Target="../media/image67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7" Type="http://schemas.openxmlformats.org/officeDocument/2006/relationships/image" Target="../media/image7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8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10.png"/><Relationship Id="rId10" Type="http://schemas.openxmlformats.org/officeDocument/2006/relationships/image" Target="../media/image13.png"/><Relationship Id="rId4" Type="http://schemas.openxmlformats.org/officeDocument/2006/relationships/image" Target="../media/image9.png"/><Relationship Id="rId9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jpeg"/><Relationship Id="rId3" Type="http://schemas.openxmlformats.org/officeDocument/2006/relationships/image" Target="../media/image78.png"/><Relationship Id="rId7" Type="http://schemas.openxmlformats.org/officeDocument/2006/relationships/image" Target="../media/image82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1.jpeg"/><Relationship Id="rId11" Type="http://schemas.openxmlformats.org/officeDocument/2006/relationships/image" Target="../media/image86.png"/><Relationship Id="rId5" Type="http://schemas.openxmlformats.org/officeDocument/2006/relationships/image" Target="../media/image80.jpeg"/><Relationship Id="rId10" Type="http://schemas.openxmlformats.org/officeDocument/2006/relationships/image" Target="../media/image85.jpeg"/><Relationship Id="rId4" Type="http://schemas.openxmlformats.org/officeDocument/2006/relationships/image" Target="../media/image79.jpeg"/><Relationship Id="rId9" Type="http://schemas.openxmlformats.org/officeDocument/2006/relationships/image" Target="../media/image84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jpeg"/><Relationship Id="rId13" Type="http://schemas.openxmlformats.org/officeDocument/2006/relationships/image" Target="../media/image95.jpeg"/><Relationship Id="rId3" Type="http://schemas.openxmlformats.org/officeDocument/2006/relationships/image" Target="../media/image87.png"/><Relationship Id="rId7" Type="http://schemas.openxmlformats.org/officeDocument/2006/relationships/image" Target="../media/image91.jpeg"/><Relationship Id="rId12" Type="http://schemas.openxmlformats.org/officeDocument/2006/relationships/image" Target="../media/image94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0.png"/><Relationship Id="rId11" Type="http://schemas.openxmlformats.org/officeDocument/2006/relationships/image" Target="../media/image93.jpeg"/><Relationship Id="rId5" Type="http://schemas.openxmlformats.org/officeDocument/2006/relationships/image" Target="../media/image89.png"/><Relationship Id="rId10" Type="http://schemas.openxmlformats.org/officeDocument/2006/relationships/chart" Target="../charts/chart2.xml"/><Relationship Id="rId4" Type="http://schemas.openxmlformats.org/officeDocument/2006/relationships/image" Target="../media/image88.png"/><Relationship Id="rId9" Type="http://schemas.openxmlformats.org/officeDocument/2006/relationships/chart" Target="../charts/char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9.jpeg"/><Relationship Id="rId5" Type="http://schemas.openxmlformats.org/officeDocument/2006/relationships/image" Target="../media/image98.jpeg"/><Relationship Id="rId4" Type="http://schemas.openxmlformats.org/officeDocument/2006/relationships/image" Target="../media/image9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3.jpeg"/><Relationship Id="rId5" Type="http://schemas.openxmlformats.org/officeDocument/2006/relationships/image" Target="../media/image102.jpeg"/><Relationship Id="rId4" Type="http://schemas.openxmlformats.org/officeDocument/2006/relationships/image" Target="../media/image10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4.JPG"/><Relationship Id="rId4" Type="http://schemas.openxmlformats.org/officeDocument/2006/relationships/image" Target="../media/image1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png"/><Relationship Id="rId5" Type="http://schemas.openxmlformats.org/officeDocument/2006/relationships/image" Target="../media/image107.png"/><Relationship Id="rId4" Type="http://schemas.openxmlformats.org/officeDocument/2006/relationships/image" Target="../media/image10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10.jpeg"/><Relationship Id="rId4" Type="http://schemas.openxmlformats.org/officeDocument/2006/relationships/image" Target="../media/image109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4.jpeg"/><Relationship Id="rId5" Type="http://schemas.openxmlformats.org/officeDocument/2006/relationships/image" Target="../media/image113.jpeg"/><Relationship Id="rId4" Type="http://schemas.openxmlformats.org/officeDocument/2006/relationships/image" Target="../media/image11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8.png"/><Relationship Id="rId5" Type="http://schemas.openxmlformats.org/officeDocument/2006/relationships/image" Target="../media/image117.png"/><Relationship Id="rId4" Type="http://schemas.openxmlformats.org/officeDocument/2006/relationships/image" Target="../media/image116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7" Type="http://schemas.openxmlformats.org/officeDocument/2006/relationships/image" Target="../media/image123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2.jpeg"/><Relationship Id="rId5" Type="http://schemas.openxmlformats.org/officeDocument/2006/relationships/image" Target="../media/image121.jpeg"/><Relationship Id="rId4" Type="http://schemas.openxmlformats.org/officeDocument/2006/relationships/image" Target="../media/image12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7.jpeg"/><Relationship Id="rId5" Type="http://schemas.openxmlformats.org/officeDocument/2006/relationships/image" Target="../media/image126.jpeg"/><Relationship Id="rId4" Type="http://schemas.openxmlformats.org/officeDocument/2006/relationships/image" Target="../media/image125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Relationship Id="rId5" Type="http://schemas.microsoft.com/office/2007/relationships/hdphoto" Target="../media/hdphoto3.wdp"/><Relationship Id="rId4" Type="http://schemas.openxmlformats.org/officeDocument/2006/relationships/image" Target="../media/image12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Relationship Id="rId5" Type="http://schemas.microsoft.com/office/2007/relationships/hdphoto" Target="../media/hdphoto4.wdp"/><Relationship Id="rId4" Type="http://schemas.openxmlformats.org/officeDocument/2006/relationships/image" Target="../media/image129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png"/><Relationship Id="rId13" Type="http://schemas.openxmlformats.org/officeDocument/2006/relationships/image" Target="../media/image134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openxmlformats.org/officeDocument/2006/relationships/image" Target="../media/image133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132.jpeg"/><Relationship Id="rId5" Type="http://schemas.openxmlformats.org/officeDocument/2006/relationships/diagramQuickStyle" Target="../diagrams/quickStyle1.xml"/><Relationship Id="rId15" Type="http://schemas.openxmlformats.org/officeDocument/2006/relationships/image" Target="../media/image136.jpeg"/><Relationship Id="rId10" Type="http://schemas.openxmlformats.org/officeDocument/2006/relationships/image" Target="../media/image131.jpeg"/><Relationship Id="rId4" Type="http://schemas.openxmlformats.org/officeDocument/2006/relationships/diagramLayout" Target="../diagrams/layout1.xml"/><Relationship Id="rId9" Type="http://schemas.microsoft.com/office/2007/relationships/hdphoto" Target="../media/hdphoto5.wdp"/><Relationship Id="rId14" Type="http://schemas.openxmlformats.org/officeDocument/2006/relationships/image" Target="../media/image135.jpe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png"/><Relationship Id="rId13" Type="http://schemas.openxmlformats.org/officeDocument/2006/relationships/image" Target="../media/image140.jpe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12" Type="http://schemas.openxmlformats.org/officeDocument/2006/relationships/image" Target="../media/image139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2.xml"/><Relationship Id="rId11" Type="http://schemas.openxmlformats.org/officeDocument/2006/relationships/image" Target="../media/image138.jpeg"/><Relationship Id="rId5" Type="http://schemas.openxmlformats.org/officeDocument/2006/relationships/diagramQuickStyle" Target="../diagrams/quickStyle2.xml"/><Relationship Id="rId15" Type="http://schemas.openxmlformats.org/officeDocument/2006/relationships/image" Target="../media/image142.jpeg"/><Relationship Id="rId10" Type="http://schemas.openxmlformats.org/officeDocument/2006/relationships/image" Target="../media/image137.jpeg"/><Relationship Id="rId4" Type="http://schemas.openxmlformats.org/officeDocument/2006/relationships/diagramLayout" Target="../diagrams/layout2.xml"/><Relationship Id="rId9" Type="http://schemas.microsoft.com/office/2007/relationships/hdphoto" Target="../media/hdphoto5.wdp"/><Relationship Id="rId14" Type="http://schemas.openxmlformats.org/officeDocument/2006/relationships/image" Target="../media/image141.jpe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png"/><Relationship Id="rId13" Type="http://schemas.openxmlformats.org/officeDocument/2006/relationships/image" Target="../media/image146.jpe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12" Type="http://schemas.openxmlformats.org/officeDocument/2006/relationships/image" Target="../media/image145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3.xml"/><Relationship Id="rId11" Type="http://schemas.openxmlformats.org/officeDocument/2006/relationships/image" Target="../media/image144.jpeg"/><Relationship Id="rId5" Type="http://schemas.openxmlformats.org/officeDocument/2006/relationships/diagramQuickStyle" Target="../diagrams/quickStyle3.xml"/><Relationship Id="rId15" Type="http://schemas.openxmlformats.org/officeDocument/2006/relationships/image" Target="../media/image148.jpeg"/><Relationship Id="rId10" Type="http://schemas.openxmlformats.org/officeDocument/2006/relationships/image" Target="../media/image143.png"/><Relationship Id="rId4" Type="http://schemas.openxmlformats.org/officeDocument/2006/relationships/diagramLayout" Target="../diagrams/layout3.xml"/><Relationship Id="rId9" Type="http://schemas.microsoft.com/office/2007/relationships/hdphoto" Target="../media/hdphoto5.wdp"/><Relationship Id="rId14" Type="http://schemas.openxmlformats.org/officeDocument/2006/relationships/image" Target="../media/image147.jpe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tags" Target="../tags/tag13.xml"/><Relationship Id="rId13" Type="http://schemas.openxmlformats.org/officeDocument/2006/relationships/slideLayout" Target="../slideLayouts/slideLayout3.xml"/><Relationship Id="rId3" Type="http://schemas.openxmlformats.org/officeDocument/2006/relationships/tags" Target="../tags/tag8.xml"/><Relationship Id="rId7" Type="http://schemas.openxmlformats.org/officeDocument/2006/relationships/tags" Target="../tags/tag12.xml"/><Relationship Id="rId12" Type="http://schemas.openxmlformats.org/officeDocument/2006/relationships/tags" Target="../tags/tag17.xml"/><Relationship Id="rId2" Type="http://schemas.openxmlformats.org/officeDocument/2006/relationships/tags" Target="../tags/tag7.xml"/><Relationship Id="rId16" Type="http://schemas.openxmlformats.org/officeDocument/2006/relationships/image" Target="../media/image150.png"/><Relationship Id="rId1" Type="http://schemas.openxmlformats.org/officeDocument/2006/relationships/tags" Target="../tags/tag6.xml"/><Relationship Id="rId6" Type="http://schemas.openxmlformats.org/officeDocument/2006/relationships/tags" Target="../tags/tag11.xml"/><Relationship Id="rId11" Type="http://schemas.openxmlformats.org/officeDocument/2006/relationships/tags" Target="../tags/tag16.xml"/><Relationship Id="rId5" Type="http://schemas.openxmlformats.org/officeDocument/2006/relationships/tags" Target="../tags/tag10.xml"/><Relationship Id="rId15" Type="http://schemas.openxmlformats.org/officeDocument/2006/relationships/image" Target="../media/image149.png"/><Relationship Id="rId10" Type="http://schemas.openxmlformats.org/officeDocument/2006/relationships/tags" Target="../tags/tag15.xml"/><Relationship Id="rId4" Type="http://schemas.openxmlformats.org/officeDocument/2006/relationships/tags" Target="../tags/tag9.xml"/><Relationship Id="rId9" Type="http://schemas.openxmlformats.org/officeDocument/2006/relationships/tags" Target="../tags/tag14.xml"/><Relationship Id="rId14" Type="http://schemas.openxmlformats.org/officeDocument/2006/relationships/notesSlide" Target="../notesSlides/notesSlide3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53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42.png"/><Relationship Id="rId4" Type="http://schemas.openxmlformats.org/officeDocument/2006/relationships/image" Target="../media/image15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7.png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microsoft.com/office/2007/relationships/hdphoto" Target="../media/hdphoto1.wdp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13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tags" Target="../tags/tag4.xml"/><Relationship Id="rId7" Type="http://schemas.openxmlformats.org/officeDocument/2006/relationships/image" Target="../media/image21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notesSlide" Target="../notesSlides/notesSlide5.xml"/><Relationship Id="rId11" Type="http://schemas.openxmlformats.org/officeDocument/2006/relationships/image" Target="../media/image25.png"/><Relationship Id="rId5" Type="http://schemas.openxmlformats.org/officeDocument/2006/relationships/slideLayout" Target="../slideLayouts/slideLayout3.xml"/><Relationship Id="rId10" Type="http://schemas.openxmlformats.org/officeDocument/2006/relationships/image" Target="../media/image24.png"/><Relationship Id="rId4" Type="http://schemas.openxmlformats.org/officeDocument/2006/relationships/tags" Target="../tags/tag5.xml"/><Relationship Id="rId9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3898" y="1702544"/>
            <a:ext cx="11696131" cy="5079492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42984D6C-6F6D-430F-931D-62833EA338C1}"/>
              </a:ext>
            </a:extLst>
          </p:cNvPr>
          <p:cNvSpPr txBox="1"/>
          <p:nvPr/>
        </p:nvSpPr>
        <p:spPr>
          <a:xfrm>
            <a:off x="2794029" y="3891145"/>
            <a:ext cx="7802136" cy="1754326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ea"/>
                <a:sym typeface="+mn-lt"/>
              </a:rPr>
              <a:t>歡迎文華國小小一新鮮人</a:t>
            </a:r>
            <a:endParaRPr kumimoji="0" lang="en-US" altLang="zh-TW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ea typeface="微软雅黑"/>
              <a:cs typeface="+mn-ea"/>
              <a:sym typeface="+mn-lt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54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微软雅黑"/>
                <a:ea typeface="微软雅黑"/>
                <a:cs typeface="+mn-ea"/>
                <a:sym typeface="+mn-lt"/>
              </a:rPr>
              <a:t>2021.09.01</a:t>
            </a:r>
            <a:endParaRPr kumimoji="0" lang="zh-CN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75000"/>
                </a:srgbClr>
              </a:solidFill>
              <a:effectLst/>
              <a:uLnTx/>
              <a:uFillTx/>
              <a:latin typeface="微软雅黑"/>
              <a:ea typeface="微软雅黑"/>
              <a:cs typeface="+mn-ea"/>
              <a:sym typeface="+mn-lt"/>
            </a:endParaRPr>
          </a:p>
        </p:txBody>
      </p:sp>
      <p:sp>
        <p:nvSpPr>
          <p:cNvPr id="7" name="文本框 3">
            <a:extLst>
              <a:ext uri="{FF2B5EF4-FFF2-40B4-BE49-F238E27FC236}">
                <a16:creationId xmlns:a16="http://schemas.microsoft.com/office/drawing/2014/main" id="{9E728D83-E517-4905-9132-414F44E710B7}"/>
              </a:ext>
            </a:extLst>
          </p:cNvPr>
          <p:cNvSpPr txBox="1"/>
          <p:nvPr/>
        </p:nvSpPr>
        <p:spPr>
          <a:xfrm>
            <a:off x="3780773" y="1426936"/>
            <a:ext cx="4935255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ea typeface="微软雅黑"/>
              <a:cs typeface="+mn-ea"/>
              <a:sym typeface="+mn-lt"/>
            </a:endParaRPr>
          </a:p>
        </p:txBody>
      </p:sp>
      <p:pic>
        <p:nvPicPr>
          <p:cNvPr id="8" name="图片 14">
            <a:extLst>
              <a:ext uri="{FF2B5EF4-FFF2-40B4-BE49-F238E27FC236}">
                <a16:creationId xmlns:a16="http://schemas.microsoft.com/office/drawing/2014/main" id="{28154E96-FDBA-40DA-A723-56A5663B217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70908" y="4768308"/>
            <a:ext cx="1944691" cy="1678107"/>
          </a:xfrm>
          <a:custGeom>
            <a:avLst/>
            <a:gdLst>
              <a:gd name="connsiteX0" fmla="*/ 0 w 2092204"/>
              <a:gd name="connsiteY0" fmla="*/ 0 h 1805399"/>
              <a:gd name="connsiteX1" fmla="*/ 2092204 w 2092204"/>
              <a:gd name="connsiteY1" fmla="*/ 0 h 1805399"/>
              <a:gd name="connsiteX2" fmla="*/ 2092204 w 2092204"/>
              <a:gd name="connsiteY2" fmla="*/ 1805399 h 1805399"/>
              <a:gd name="connsiteX3" fmla="*/ 0 w 2092204"/>
              <a:gd name="connsiteY3" fmla="*/ 1805399 h 18053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92204" h="1805399">
                <a:moveTo>
                  <a:pt x="0" y="0"/>
                </a:moveTo>
                <a:lnTo>
                  <a:pt x="2092204" y="0"/>
                </a:lnTo>
                <a:lnTo>
                  <a:pt x="2092204" y="1805399"/>
                </a:lnTo>
                <a:lnTo>
                  <a:pt x="0" y="1805399"/>
                </a:lnTo>
                <a:close/>
              </a:path>
            </a:pathLst>
          </a:custGeom>
        </p:spPr>
      </p:pic>
      <p:pic>
        <p:nvPicPr>
          <p:cNvPr id="9" name="图片 15">
            <a:extLst>
              <a:ext uri="{FF2B5EF4-FFF2-40B4-BE49-F238E27FC236}">
                <a16:creationId xmlns:a16="http://schemas.microsoft.com/office/drawing/2014/main" id="{539598FF-2007-4F52-927E-D9E7A7FF8B8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07420" y="4809521"/>
            <a:ext cx="1546705" cy="1696428"/>
          </a:xfrm>
          <a:custGeom>
            <a:avLst/>
            <a:gdLst>
              <a:gd name="connsiteX0" fmla="*/ 0 w 2039351"/>
              <a:gd name="connsiteY0" fmla="*/ 0 h 2236763"/>
              <a:gd name="connsiteX1" fmla="*/ 128638 w 2039351"/>
              <a:gd name="connsiteY1" fmla="*/ 0 h 2236763"/>
              <a:gd name="connsiteX2" fmla="*/ 128638 w 2039351"/>
              <a:gd name="connsiteY2" fmla="*/ 384247 h 2236763"/>
              <a:gd name="connsiteX3" fmla="*/ 599278 w 2039351"/>
              <a:gd name="connsiteY3" fmla="*/ 384247 h 2236763"/>
              <a:gd name="connsiteX4" fmla="*/ 599278 w 2039351"/>
              <a:gd name="connsiteY4" fmla="*/ 0 h 2236763"/>
              <a:gd name="connsiteX5" fmla="*/ 1082423 w 2039351"/>
              <a:gd name="connsiteY5" fmla="*/ 0 h 2236763"/>
              <a:gd name="connsiteX6" fmla="*/ 1082423 w 2039351"/>
              <a:gd name="connsiteY6" fmla="*/ 239151 h 2236763"/>
              <a:gd name="connsiteX7" fmla="*/ 1364566 w 2039351"/>
              <a:gd name="connsiteY7" fmla="*/ 239151 h 2236763"/>
              <a:gd name="connsiteX8" fmla="*/ 1364566 w 2039351"/>
              <a:gd name="connsiteY8" fmla="*/ 0 h 2236763"/>
              <a:gd name="connsiteX9" fmla="*/ 1471902 w 2039351"/>
              <a:gd name="connsiteY9" fmla="*/ 0 h 2236763"/>
              <a:gd name="connsiteX10" fmla="*/ 1471902 w 2039351"/>
              <a:gd name="connsiteY10" fmla="*/ 183208 h 2236763"/>
              <a:gd name="connsiteX11" fmla="*/ 1685385 w 2039351"/>
              <a:gd name="connsiteY11" fmla="*/ 183208 h 2236763"/>
              <a:gd name="connsiteX12" fmla="*/ 1685385 w 2039351"/>
              <a:gd name="connsiteY12" fmla="*/ 0 h 2236763"/>
              <a:gd name="connsiteX13" fmla="*/ 2039351 w 2039351"/>
              <a:gd name="connsiteY13" fmla="*/ 0 h 2236763"/>
              <a:gd name="connsiteX14" fmla="*/ 2039351 w 2039351"/>
              <a:gd name="connsiteY14" fmla="*/ 2236763 h 2236763"/>
              <a:gd name="connsiteX15" fmla="*/ 0 w 2039351"/>
              <a:gd name="connsiteY15" fmla="*/ 2236763 h 22367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039351" h="2236763">
                <a:moveTo>
                  <a:pt x="0" y="0"/>
                </a:moveTo>
                <a:lnTo>
                  <a:pt x="128638" y="0"/>
                </a:lnTo>
                <a:lnTo>
                  <a:pt x="128638" y="384247"/>
                </a:lnTo>
                <a:lnTo>
                  <a:pt x="599278" y="384247"/>
                </a:lnTo>
                <a:lnTo>
                  <a:pt x="599278" y="0"/>
                </a:lnTo>
                <a:lnTo>
                  <a:pt x="1082423" y="0"/>
                </a:lnTo>
                <a:lnTo>
                  <a:pt x="1082423" y="239151"/>
                </a:lnTo>
                <a:lnTo>
                  <a:pt x="1364566" y="239151"/>
                </a:lnTo>
                <a:lnTo>
                  <a:pt x="1364566" y="0"/>
                </a:lnTo>
                <a:lnTo>
                  <a:pt x="1471902" y="0"/>
                </a:lnTo>
                <a:lnTo>
                  <a:pt x="1471902" y="183208"/>
                </a:lnTo>
                <a:lnTo>
                  <a:pt x="1685385" y="183208"/>
                </a:lnTo>
                <a:lnTo>
                  <a:pt x="1685385" y="0"/>
                </a:lnTo>
                <a:lnTo>
                  <a:pt x="2039351" y="0"/>
                </a:lnTo>
                <a:lnTo>
                  <a:pt x="2039351" y="2236763"/>
                </a:lnTo>
                <a:lnTo>
                  <a:pt x="0" y="2236763"/>
                </a:lnTo>
                <a:close/>
              </a:path>
            </a:pathLst>
          </a:custGeom>
        </p:spPr>
      </p:pic>
      <p:pic>
        <p:nvPicPr>
          <p:cNvPr id="11" name="图片 55">
            <a:extLst>
              <a:ext uri="{FF2B5EF4-FFF2-40B4-BE49-F238E27FC236}">
                <a16:creationId xmlns:a16="http://schemas.microsoft.com/office/drawing/2014/main" id="{B0E48627-2B11-408C-969E-A682DBD3B63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94029" y="174851"/>
            <a:ext cx="6603941" cy="3905007"/>
          </a:xfrm>
          <a:prstGeom prst="rect">
            <a:avLst/>
          </a:prstGeom>
        </p:spPr>
      </p:pic>
      <p:sp>
        <p:nvSpPr>
          <p:cNvPr id="12" name="文本框 68">
            <a:extLst>
              <a:ext uri="{FF2B5EF4-FFF2-40B4-BE49-F238E27FC236}">
                <a16:creationId xmlns:a16="http://schemas.microsoft.com/office/drawing/2014/main" id="{F899BC07-9760-47B9-8494-EDCD9C297325}"/>
              </a:ext>
            </a:extLst>
          </p:cNvPr>
          <p:cNvSpPr txBox="1"/>
          <p:nvPr/>
        </p:nvSpPr>
        <p:spPr>
          <a:xfrm>
            <a:off x="3355656" y="1479469"/>
            <a:ext cx="8498638" cy="163121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6350">
              <a:contourClr>
                <a:schemeClr val="bg1"/>
              </a:contourClr>
            </a:sp3d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255DA3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桃園市文華國民小學 </a:t>
            </a:r>
            <a:endParaRPr kumimoji="0" lang="en-US" altLang="zh-TW" sz="5000" b="1" i="0" u="none" strike="noStrike" kern="1200" cap="none" spc="0" normalizeH="0" baseline="0" noProof="0" dirty="0">
              <a:ln>
                <a:noFill/>
              </a:ln>
              <a:solidFill>
                <a:srgbClr val="255DA3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255DA3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     新生入學典禮</a:t>
            </a:r>
            <a:endParaRPr kumimoji="0" lang="en-US" altLang="zh-TW" sz="5000" b="1" i="0" u="none" strike="noStrike" kern="1200" cap="none" spc="0" normalizeH="0" baseline="0" noProof="0" dirty="0">
              <a:ln>
                <a:noFill/>
              </a:ln>
              <a:solidFill>
                <a:srgbClr val="255DA3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pic>
        <p:nvPicPr>
          <p:cNvPr id="13" name="图片 48">
            <a:extLst>
              <a:ext uri="{FF2B5EF4-FFF2-40B4-BE49-F238E27FC236}">
                <a16:creationId xmlns:a16="http://schemas.microsoft.com/office/drawing/2014/main" id="{D926A94B-CE87-452C-8C42-5CE41139BFF4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26932" y="18142"/>
            <a:ext cx="4465329" cy="2328677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F478E759-9B97-4E18-B1F4-F501FE626ED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943" b="94943" l="4666" r="95970">
                        <a14:foregroundMark x1="26829" y1="21494" x2="17603" y2="51494"/>
                        <a14:foregroundMark x1="17603" y1="51494" x2="19830" y2="75172"/>
                        <a14:foregroundMark x1="19830" y1="75172" x2="44221" y2="88621"/>
                        <a14:foregroundMark x1="53128" y1="13333" x2="84411" y2="23333"/>
                        <a14:foregroundMark x1="84411" y1="23333" x2="88865" y2="50115"/>
                        <a14:foregroundMark x1="88865" y1="50115" x2="74125" y2="79425"/>
                        <a14:foregroundMark x1="91941" y1="39425" x2="81972" y2="78851"/>
                        <a14:foregroundMark x1="81972" y1="78851" x2="63203" y2="91264"/>
                        <a14:foregroundMark x1="63203" y1="91264" x2="41888" y2="92184"/>
                        <a14:foregroundMark x1="41888" y1="92184" x2="38918" y2="91034"/>
                        <a14:foregroundMark x1="20148" y1="65977" x2="30859" y2="91264"/>
                        <a14:foregroundMark x1="30859" y1="91264" x2="34464" y2="94483"/>
                        <a14:foregroundMark x1="11241" y1="43218" x2="24602" y2="91494"/>
                        <a14:foregroundMark x1="16119" y1="20000" x2="16649" y2="37931"/>
                        <a14:foregroundMark x1="17073" y1="35517" x2="25981" y2="22414"/>
                        <a14:foregroundMark x1="19300" y1="27816" x2="56734" y2="11379"/>
                        <a14:foregroundMark x1="20148" y1="32644" x2="36479" y2="5057"/>
                        <a14:foregroundMark x1="36479" y1="5057" x2="36691" y2="5057"/>
                        <a14:foregroundMark x1="25557" y1="23908" x2="17073" y2="74828"/>
                        <a14:foregroundMark x1="17073" y1="74828" x2="17922" y2="80000"/>
                        <a14:foregroundMark x1="79852" y1="23908" x2="90774" y2="58851"/>
                        <a14:foregroundMark x1="90774" y1="58851" x2="79003" y2="82414"/>
                        <a14:foregroundMark x1="87487" y1="80460" x2="65111" y2="94368"/>
                        <a14:foregroundMark x1="65111" y1="94368" x2="55355" y2="95402"/>
                        <a14:foregroundMark x1="90138" y1="39425" x2="87063" y2="75632"/>
                        <a14:foregroundMark x1="33510" y1="14253" x2="17815" y2="30345"/>
                        <a14:foregroundMark x1="17815" y1="30345" x2="4984" y2="52874"/>
                        <a14:foregroundMark x1="24178" y1="26322" x2="12195" y2="50460"/>
                        <a14:foregroundMark x1="12195" y1="50460" x2="12195" y2="50460"/>
                        <a14:foregroundMark x1="24602" y1="21034" x2="16119" y2="51954"/>
                        <a14:foregroundMark x1="24602" y1="88161" x2="33086" y2="87241"/>
                        <a14:foregroundMark x1="34040" y1="16667" x2="19300" y2="46667"/>
                        <a14:foregroundMark x1="17922" y1="30690" x2="13468" y2="47586"/>
                        <a14:foregroundMark x1="37540" y1="13793" x2="65854" y2="12299"/>
                        <a14:foregroundMark x1="65854" y1="12299" x2="82185" y2="28276"/>
                        <a14:foregroundMark x1="45175" y1="10345" x2="78367" y2="17356"/>
                        <a14:foregroundMark x1="78367" y1="17356" x2="78579" y2="18161"/>
                        <a14:foregroundMark x1="60339" y1="9425" x2="77625" y2="24368"/>
                        <a14:foregroundMark x1="62990" y1="8966" x2="81230" y2="26552"/>
                        <a14:foregroundMark x1="81230" y1="26552" x2="81230" y2="26782"/>
                        <a14:foregroundMark x1="46023" y1="7931" x2="77094" y2="23103"/>
                        <a14:foregroundMark x1="77094" y1="23103" x2="81654" y2="44253"/>
                        <a14:foregroundMark x1="84836" y1="35977" x2="91516" y2="70345"/>
                        <a14:foregroundMark x1="87487" y1="35057" x2="90774" y2="67126"/>
                        <a14:foregroundMark x1="90774" y1="67126" x2="89714" y2="71724"/>
                        <a14:foregroundMark x1="92789" y1="39425" x2="95546" y2="64943"/>
                        <a14:foregroundMark x1="93743" y1="34598" x2="95970" y2="58161"/>
                        <a14:foregroundMark x1="95970" y1="58161" x2="95970" y2="58161"/>
                        <a14:foregroundMark x1="81230" y1="25862" x2="40191" y2="78966"/>
                        <a14:foregroundMark x1="40191" y1="78966" x2="39767" y2="78966"/>
                        <a14:foregroundMark x1="46872" y1="17126" x2="53659" y2="80460"/>
                        <a14:foregroundMark x1="27784" y1="48046" x2="78579" y2="67931"/>
                        <a14:foregroundMark x1="30011" y1="64943" x2="70520" y2="67356"/>
                        <a14:foregroundMark x1="41994" y1="78506" x2="70520" y2="80460"/>
                        <a14:foregroundMark x1="55355" y1="29770" x2="65642" y2="88621"/>
                        <a14:foregroundMark x1="64793" y1="22414" x2="16649" y2="70345"/>
                        <a14:foregroundMark x1="46872" y1="23908" x2="13043" y2="52414"/>
                        <a14:foregroundMark x1="53128" y1="47126" x2="49629" y2="83793"/>
                        <a14:foregroundMark x1="61612" y1="63103" x2="58537" y2="76552"/>
                        <a14:foregroundMark x1="50901" y1="43678" x2="40721" y2="70345"/>
                        <a14:foregroundMark x1="62990" y1="38851" x2="38494" y2="5092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0997" y="412091"/>
            <a:ext cx="2180474" cy="2011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8775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3000">
        <p14:flash/>
      </p:transition>
    </mc:Choice>
    <mc:Fallback xmlns="" xmlns:a14="http://schemas.microsoft.com/office/drawing/2010/main" xmlns:a16="http://schemas.microsoft.com/office/drawing/2014/main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250"/>
                            </p:stCondLst>
                            <p:childTnLst>
                              <p:par>
                                <p:cTn id="19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250"/>
                            </p:stCondLst>
                            <p:childTnLst>
                              <p:par>
                                <p:cTn id="25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2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矩形 59"/>
          <p:cNvSpPr/>
          <p:nvPr/>
        </p:nvSpPr>
        <p:spPr>
          <a:xfrm>
            <a:off x="0" y="228307"/>
            <a:ext cx="7674796" cy="630942"/>
          </a:xfrm>
          <a:prstGeom prst="rect">
            <a:avLst/>
          </a:prstGeom>
          <a:solidFill>
            <a:srgbClr val="8FC7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35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108</a:t>
            </a:r>
            <a:r>
              <a:rPr lang="zh-TW" altLang="en-US" sz="35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課綱</a:t>
            </a:r>
            <a:r>
              <a:rPr lang="en-US" altLang="zh-TW" sz="35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~</a:t>
            </a:r>
            <a:r>
              <a:rPr lang="zh-TW" altLang="en-US" sz="35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文華國小校定課程架構</a:t>
            </a:r>
            <a:endParaRPr lang="zh-CN" altLang="en-US" sz="35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49" name="矩形 148"/>
          <p:cNvSpPr/>
          <p:nvPr/>
        </p:nvSpPr>
        <p:spPr>
          <a:xfrm>
            <a:off x="8415149" y="3686741"/>
            <a:ext cx="3303065" cy="276999"/>
          </a:xfrm>
          <a:prstGeom prst="rect">
            <a:avLst/>
          </a:prstGeom>
        </p:spPr>
        <p:txBody>
          <a:bodyPr wrap="square" anchor="ctr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sz="12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pic>
        <p:nvPicPr>
          <p:cNvPr id="58" name="內容版面配置區 6">
            <a:extLst>
              <a:ext uri="{FF2B5EF4-FFF2-40B4-BE49-F238E27FC236}">
                <a16:creationId xmlns:a16="http://schemas.microsoft.com/office/drawing/2014/main" id="{BAE77C92-7209-4BF6-BE8A-92A1B5AB1BC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921" y="949394"/>
            <a:ext cx="9886056" cy="5751691"/>
          </a:xfrm>
        </p:spPr>
      </p:pic>
      <p:pic>
        <p:nvPicPr>
          <p:cNvPr id="7" name="图片 19">
            <a:extLst>
              <a:ext uri="{FF2B5EF4-FFF2-40B4-BE49-F238E27FC236}">
                <a16:creationId xmlns:a16="http://schemas.microsoft.com/office/drawing/2014/main" id="{B249B06B-2BBF-4411-BC3A-9AFB57447BA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0" y="4631544"/>
            <a:ext cx="3062301" cy="2195370"/>
          </a:xfrm>
          <a:prstGeom prst="rect">
            <a:avLst/>
          </a:prstGeom>
        </p:spPr>
      </p:pic>
      <p:sp>
        <p:nvSpPr>
          <p:cNvPr id="9" name="投影片編號版面配置區 3"/>
          <p:cNvSpPr>
            <a:spLocks noGrp="1"/>
          </p:cNvSpPr>
          <p:nvPr>
            <p:ph type="sldNum" sz="quarter" idx="12"/>
          </p:nvPr>
        </p:nvSpPr>
        <p:spPr>
          <a:xfrm>
            <a:off x="10251077" y="6461789"/>
            <a:ext cx="984019" cy="365125"/>
          </a:xfrm>
        </p:spPr>
        <p:txBody>
          <a:bodyPr/>
          <a:lstStyle/>
          <a:p>
            <a:fld id="{C9E91FA2-51A1-4FED-8B2D-2420C3D0D76B}" type="slidenum">
              <a:rPr lang="zh-TW" altLang="en-US" smtClean="0"/>
              <a:t>10</a:t>
            </a:fld>
            <a:endParaRPr lang="zh-TW" altLang="en-US"/>
          </a:p>
        </p:txBody>
      </p:sp>
      <p:sp>
        <p:nvSpPr>
          <p:cNvPr id="10" name="標題 1"/>
          <p:cNvSpPr txBox="1">
            <a:spLocks/>
          </p:cNvSpPr>
          <p:nvPr/>
        </p:nvSpPr>
        <p:spPr>
          <a:xfrm>
            <a:off x="3426090" y="1777147"/>
            <a:ext cx="8280400" cy="20891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endParaRPr lang="zh-TW" altLang="en-US" sz="48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>
          <a:xfrm>
            <a:off x="2812595" y="525357"/>
            <a:ext cx="3072970" cy="864096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endParaRPr lang="zh-TW" altLang="en-US" sz="3600" b="1" dirty="0">
              <a:solidFill>
                <a:srgbClr val="FFFFCC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2" name="圓角矩形 11"/>
          <p:cNvSpPr/>
          <p:nvPr/>
        </p:nvSpPr>
        <p:spPr>
          <a:xfrm>
            <a:off x="2812595" y="1389453"/>
            <a:ext cx="1296144" cy="369241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 dirty="0">
                <a:solidFill>
                  <a:schemeClr val="tx1"/>
                </a:solidFill>
                <a:latin typeface="華康布丁體" panose="02010609010101010101" pitchFamily="49" charset="-120"/>
                <a:ea typeface="華康布丁體" panose="02010609010101010101" pitchFamily="49" charset="-120"/>
              </a:rPr>
              <a:t>學校願景</a:t>
            </a:r>
          </a:p>
        </p:txBody>
      </p:sp>
      <p:sp>
        <p:nvSpPr>
          <p:cNvPr id="13" name="圓角矩形 12"/>
          <p:cNvSpPr/>
          <p:nvPr/>
        </p:nvSpPr>
        <p:spPr>
          <a:xfrm>
            <a:off x="2812595" y="1829990"/>
            <a:ext cx="1275783" cy="377684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 dirty="0">
                <a:solidFill>
                  <a:schemeClr val="tx1"/>
                </a:solidFill>
                <a:latin typeface="華康布丁體" panose="02010609010101010101" pitchFamily="49" charset="-120"/>
                <a:ea typeface="華康布丁體" panose="02010609010101010101" pitchFamily="49" charset="-120"/>
              </a:rPr>
              <a:t>學生圖像</a:t>
            </a:r>
          </a:p>
        </p:txBody>
      </p:sp>
      <p:sp>
        <p:nvSpPr>
          <p:cNvPr id="14" name="圓角矩形 13"/>
          <p:cNvSpPr/>
          <p:nvPr/>
        </p:nvSpPr>
        <p:spPr>
          <a:xfrm>
            <a:off x="2824573" y="2257507"/>
            <a:ext cx="1297269" cy="373123"/>
          </a:xfrm>
          <a:prstGeom prst="roundRect">
            <a:avLst/>
          </a:prstGeom>
          <a:solidFill>
            <a:srgbClr val="FFCCCC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 dirty="0">
                <a:solidFill>
                  <a:schemeClr val="tx1"/>
                </a:solidFill>
                <a:latin typeface="華康布丁體" panose="02010609010101010101" pitchFamily="49" charset="-120"/>
                <a:ea typeface="華康布丁體" panose="02010609010101010101" pitchFamily="49" charset="-120"/>
              </a:rPr>
              <a:t>課程理念</a:t>
            </a:r>
          </a:p>
        </p:txBody>
      </p:sp>
      <p:sp>
        <p:nvSpPr>
          <p:cNvPr id="15" name="圓角矩形 14"/>
          <p:cNvSpPr/>
          <p:nvPr/>
        </p:nvSpPr>
        <p:spPr>
          <a:xfrm>
            <a:off x="2812595" y="2682594"/>
            <a:ext cx="1296144" cy="367587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 dirty="0">
                <a:solidFill>
                  <a:schemeClr val="tx1"/>
                </a:solidFill>
                <a:latin typeface="華康布丁體" panose="02010609010101010101" pitchFamily="49" charset="-120"/>
                <a:ea typeface="華康布丁體" panose="02010609010101010101" pitchFamily="49" charset="-120"/>
              </a:rPr>
              <a:t>核心素養</a:t>
            </a:r>
          </a:p>
        </p:txBody>
      </p:sp>
      <p:sp>
        <p:nvSpPr>
          <p:cNvPr id="16" name="圓角矩形 15"/>
          <p:cNvSpPr/>
          <p:nvPr/>
        </p:nvSpPr>
        <p:spPr>
          <a:xfrm>
            <a:off x="2848381" y="3352520"/>
            <a:ext cx="1297269" cy="382281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 dirty="0">
                <a:solidFill>
                  <a:schemeClr val="tx1"/>
                </a:solidFill>
                <a:latin typeface="華康布丁體" panose="02010609010101010101" pitchFamily="49" charset="-120"/>
                <a:ea typeface="華康布丁體" panose="02010609010101010101" pitchFamily="49" charset="-120"/>
              </a:rPr>
              <a:t>核心能力</a:t>
            </a:r>
          </a:p>
        </p:txBody>
      </p:sp>
      <p:sp>
        <p:nvSpPr>
          <p:cNvPr id="17" name="圓角矩形 16"/>
          <p:cNvSpPr/>
          <p:nvPr/>
        </p:nvSpPr>
        <p:spPr>
          <a:xfrm>
            <a:off x="4226370" y="1381858"/>
            <a:ext cx="7491844" cy="376836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 dirty="0">
                <a:solidFill>
                  <a:schemeClr val="tx1"/>
                </a:solidFill>
                <a:latin typeface="華康布丁體" panose="02010609010101010101" pitchFamily="49" charset="-120"/>
                <a:ea typeface="華康布丁體" panose="02010609010101010101" pitchFamily="49" charset="-120"/>
              </a:rPr>
              <a:t>求</a:t>
            </a:r>
            <a:r>
              <a:rPr lang="zh-TW" altLang="en-US" sz="2000" dirty="0">
                <a:solidFill>
                  <a:srgbClr val="7030A0"/>
                </a:solidFill>
                <a:latin typeface="華康布丁體" panose="02010609010101010101" pitchFamily="49" charset="-120"/>
                <a:ea typeface="華康布丁體" panose="02010609010101010101" pitchFamily="49" charset="-120"/>
              </a:rPr>
              <a:t>真</a:t>
            </a:r>
            <a:r>
              <a:rPr lang="zh-TW" altLang="en-US" sz="2000" dirty="0">
                <a:solidFill>
                  <a:schemeClr val="tx1"/>
                </a:solidFill>
                <a:latin typeface="華康布丁體" panose="02010609010101010101" pitchFamily="49" charset="-120"/>
                <a:ea typeface="華康布丁體" panose="02010609010101010101" pitchFamily="49" charset="-120"/>
              </a:rPr>
              <a:t>★求</a:t>
            </a:r>
            <a:r>
              <a:rPr lang="zh-TW" altLang="en-US" sz="2000" dirty="0">
                <a:solidFill>
                  <a:srgbClr val="FF0000"/>
                </a:solidFill>
                <a:latin typeface="華康布丁體" panose="02010609010101010101" pitchFamily="49" charset="-120"/>
                <a:ea typeface="華康布丁體" panose="02010609010101010101" pitchFamily="49" charset="-120"/>
              </a:rPr>
              <a:t>善</a:t>
            </a:r>
            <a:r>
              <a:rPr lang="zh-TW" altLang="en-US" sz="2000" dirty="0">
                <a:solidFill>
                  <a:schemeClr val="tx1"/>
                </a:solidFill>
                <a:latin typeface="華康布丁體" panose="02010609010101010101" pitchFamily="49" charset="-120"/>
                <a:ea typeface="華康布丁體" panose="02010609010101010101" pitchFamily="49" charset="-120"/>
              </a:rPr>
              <a:t>★求</a:t>
            </a:r>
            <a:r>
              <a:rPr lang="zh-TW" altLang="en-US" sz="2000" dirty="0">
                <a:solidFill>
                  <a:srgbClr val="00FF00"/>
                </a:solidFill>
                <a:latin typeface="華康布丁體" panose="02010609010101010101" pitchFamily="49" charset="-120"/>
                <a:ea typeface="華康布丁體" panose="02010609010101010101" pitchFamily="49" charset="-120"/>
              </a:rPr>
              <a:t>美</a:t>
            </a:r>
            <a:r>
              <a:rPr lang="zh-TW" altLang="en-US" sz="2000" dirty="0">
                <a:solidFill>
                  <a:schemeClr val="tx1"/>
                </a:solidFill>
                <a:latin typeface="華康布丁體" panose="02010609010101010101" pitchFamily="49" charset="-120"/>
                <a:ea typeface="華康布丁體" panose="02010609010101010101" pitchFamily="49" charset="-120"/>
              </a:rPr>
              <a:t>★求</a:t>
            </a:r>
            <a:r>
              <a:rPr lang="zh-TW" altLang="en-US" sz="2000" dirty="0">
                <a:solidFill>
                  <a:srgbClr val="0066FF"/>
                </a:solidFill>
                <a:latin typeface="華康布丁體" panose="02010609010101010101" pitchFamily="49" charset="-120"/>
                <a:ea typeface="華康布丁體" panose="02010609010101010101" pitchFamily="49" charset="-120"/>
              </a:rPr>
              <a:t>聖</a:t>
            </a:r>
            <a:r>
              <a:rPr lang="zh-TW" altLang="en-US" sz="2000" dirty="0">
                <a:solidFill>
                  <a:schemeClr val="tx1"/>
                </a:solidFill>
                <a:latin typeface="華康布丁體" panose="02010609010101010101" pitchFamily="49" charset="-120"/>
                <a:ea typeface="華康布丁體" panose="02010609010101010101" pitchFamily="49" charset="-120"/>
              </a:rPr>
              <a:t>★擁抱</a:t>
            </a:r>
            <a:r>
              <a:rPr lang="zh-TW" altLang="en-US" sz="2000" dirty="0">
                <a:solidFill>
                  <a:srgbClr val="FFFF00"/>
                </a:solidFill>
                <a:latin typeface="華康布丁體" panose="02010609010101010101" pitchFamily="49" charset="-120"/>
                <a:ea typeface="華康布丁體" panose="02010609010101010101" pitchFamily="49" charset="-120"/>
              </a:rPr>
              <a:t>金色童年</a:t>
            </a:r>
          </a:p>
        </p:txBody>
      </p:sp>
      <p:cxnSp>
        <p:nvCxnSpPr>
          <p:cNvPr id="18" name="直線接點 17"/>
          <p:cNvCxnSpPr/>
          <p:nvPr/>
        </p:nvCxnSpPr>
        <p:spPr>
          <a:xfrm>
            <a:off x="4157373" y="1389453"/>
            <a:ext cx="0" cy="5334026"/>
          </a:xfrm>
          <a:prstGeom prst="line">
            <a:avLst/>
          </a:prstGeom>
          <a:ln w="571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圓角矩形 18"/>
          <p:cNvSpPr/>
          <p:nvPr/>
        </p:nvSpPr>
        <p:spPr>
          <a:xfrm>
            <a:off x="4456681" y="1835469"/>
            <a:ext cx="1477519" cy="379326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 dirty="0">
                <a:solidFill>
                  <a:schemeClr val="tx1"/>
                </a:solidFill>
                <a:latin typeface="華康布丁體" panose="02010609010101010101" pitchFamily="49" charset="-120"/>
                <a:ea typeface="華康布丁體" panose="02010609010101010101" pitchFamily="49" charset="-120"/>
              </a:rPr>
              <a:t>讀好書</a:t>
            </a:r>
          </a:p>
        </p:txBody>
      </p:sp>
      <p:sp>
        <p:nvSpPr>
          <p:cNvPr id="20" name="圓角矩形 19"/>
          <p:cNvSpPr/>
          <p:nvPr/>
        </p:nvSpPr>
        <p:spPr>
          <a:xfrm>
            <a:off x="6334265" y="1841447"/>
            <a:ext cx="1557346" cy="366227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 dirty="0">
                <a:solidFill>
                  <a:schemeClr val="tx1"/>
                </a:solidFill>
                <a:latin typeface="華康布丁體" panose="02010609010101010101" pitchFamily="49" charset="-120"/>
                <a:ea typeface="華康布丁體" panose="02010609010101010101" pitchFamily="49" charset="-120"/>
              </a:rPr>
              <a:t>做好事</a:t>
            </a:r>
          </a:p>
        </p:txBody>
      </p:sp>
      <p:sp>
        <p:nvSpPr>
          <p:cNvPr id="21" name="圓角矩形 20"/>
          <p:cNvSpPr/>
          <p:nvPr/>
        </p:nvSpPr>
        <p:spPr>
          <a:xfrm>
            <a:off x="8312456" y="1822079"/>
            <a:ext cx="1440160" cy="359747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 dirty="0">
                <a:solidFill>
                  <a:schemeClr val="tx1"/>
                </a:solidFill>
                <a:latin typeface="華康布丁體" panose="02010609010101010101" pitchFamily="49" charset="-120"/>
                <a:ea typeface="華康布丁體" panose="02010609010101010101" pitchFamily="49" charset="-120"/>
              </a:rPr>
              <a:t>存好心</a:t>
            </a:r>
          </a:p>
        </p:txBody>
      </p:sp>
      <p:sp>
        <p:nvSpPr>
          <p:cNvPr id="22" name="圓角矩形 21"/>
          <p:cNvSpPr/>
          <p:nvPr/>
        </p:nvSpPr>
        <p:spPr>
          <a:xfrm>
            <a:off x="10220039" y="1840639"/>
            <a:ext cx="1498174" cy="359747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 dirty="0">
                <a:solidFill>
                  <a:schemeClr val="tx1"/>
                </a:solidFill>
                <a:latin typeface="華康布丁體" panose="02010609010101010101" pitchFamily="49" charset="-120"/>
                <a:ea typeface="華康布丁體" panose="02010609010101010101" pitchFamily="49" charset="-120"/>
              </a:rPr>
              <a:t>做好人</a:t>
            </a:r>
          </a:p>
        </p:txBody>
      </p:sp>
      <p:sp>
        <p:nvSpPr>
          <p:cNvPr id="23" name="圓角矩形 22"/>
          <p:cNvSpPr/>
          <p:nvPr/>
        </p:nvSpPr>
        <p:spPr>
          <a:xfrm>
            <a:off x="4483336" y="2281359"/>
            <a:ext cx="1477519" cy="373123"/>
          </a:xfrm>
          <a:prstGeom prst="roundRect">
            <a:avLst/>
          </a:prstGeom>
          <a:solidFill>
            <a:srgbClr val="FFCCCC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 dirty="0">
                <a:solidFill>
                  <a:schemeClr val="tx1"/>
                </a:solidFill>
                <a:latin typeface="華康布丁體" panose="02010609010101010101" pitchFamily="49" charset="-120"/>
                <a:ea typeface="華康布丁體" panose="02010609010101010101" pitchFamily="49" charset="-120"/>
              </a:rPr>
              <a:t>心探索</a:t>
            </a:r>
          </a:p>
        </p:txBody>
      </p:sp>
      <p:sp>
        <p:nvSpPr>
          <p:cNvPr id="24" name="圓角矩形 23"/>
          <p:cNvSpPr/>
          <p:nvPr/>
        </p:nvSpPr>
        <p:spPr>
          <a:xfrm>
            <a:off x="6316636" y="2244041"/>
            <a:ext cx="1557917" cy="380825"/>
          </a:xfrm>
          <a:prstGeom prst="roundRect">
            <a:avLst/>
          </a:prstGeom>
          <a:solidFill>
            <a:srgbClr val="FFCCCC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 dirty="0">
                <a:solidFill>
                  <a:schemeClr val="tx1"/>
                </a:solidFill>
                <a:latin typeface="華康布丁體" panose="02010609010101010101" pitchFamily="49" charset="-120"/>
                <a:ea typeface="華康布丁體" panose="02010609010101010101" pitchFamily="49" charset="-120"/>
              </a:rPr>
              <a:t>新創意</a:t>
            </a:r>
          </a:p>
        </p:txBody>
      </p:sp>
      <p:sp>
        <p:nvSpPr>
          <p:cNvPr id="25" name="圓角矩形 24"/>
          <p:cNvSpPr/>
          <p:nvPr/>
        </p:nvSpPr>
        <p:spPr>
          <a:xfrm>
            <a:off x="8254348" y="2259224"/>
            <a:ext cx="1514430" cy="369690"/>
          </a:xfrm>
          <a:prstGeom prst="roundRect">
            <a:avLst/>
          </a:prstGeom>
          <a:solidFill>
            <a:srgbClr val="FFCCCC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 dirty="0">
                <a:solidFill>
                  <a:schemeClr val="tx1"/>
                </a:solidFill>
                <a:latin typeface="華康布丁體" panose="02010609010101010101" pitchFamily="49" charset="-120"/>
                <a:ea typeface="華康布丁體" panose="02010609010101010101" pitchFamily="49" charset="-120"/>
              </a:rPr>
              <a:t>欣體驗</a:t>
            </a:r>
          </a:p>
        </p:txBody>
      </p:sp>
      <p:sp>
        <p:nvSpPr>
          <p:cNvPr id="26" name="圓角矩形 25"/>
          <p:cNvSpPr/>
          <p:nvPr/>
        </p:nvSpPr>
        <p:spPr>
          <a:xfrm>
            <a:off x="10220039" y="2282725"/>
            <a:ext cx="1486451" cy="382667"/>
          </a:xfrm>
          <a:prstGeom prst="roundRect">
            <a:avLst/>
          </a:prstGeom>
          <a:solidFill>
            <a:srgbClr val="FFCCCC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 dirty="0">
                <a:solidFill>
                  <a:schemeClr val="tx1"/>
                </a:solidFill>
                <a:latin typeface="華康布丁體" panose="02010609010101010101" pitchFamily="49" charset="-120"/>
                <a:ea typeface="華康布丁體" panose="02010609010101010101" pitchFamily="49" charset="-120"/>
              </a:rPr>
              <a:t>興實踐</a:t>
            </a:r>
          </a:p>
        </p:txBody>
      </p:sp>
      <p:sp>
        <p:nvSpPr>
          <p:cNvPr id="27" name="圓角矩形 26"/>
          <p:cNvSpPr/>
          <p:nvPr/>
        </p:nvSpPr>
        <p:spPr>
          <a:xfrm>
            <a:off x="2835941" y="4428736"/>
            <a:ext cx="1272798" cy="384044"/>
          </a:xfrm>
          <a:prstGeom prst="roundRec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 dirty="0">
                <a:solidFill>
                  <a:schemeClr val="tx1"/>
                </a:solidFill>
                <a:latin typeface="華康布丁體" panose="02010609010101010101" pitchFamily="49" charset="-120"/>
                <a:ea typeface="華康布丁體" panose="02010609010101010101" pitchFamily="49" charset="-120"/>
              </a:rPr>
              <a:t>課程主軸</a:t>
            </a:r>
          </a:p>
        </p:txBody>
      </p:sp>
      <p:sp>
        <p:nvSpPr>
          <p:cNvPr id="28" name="圓角矩形 27"/>
          <p:cNvSpPr/>
          <p:nvPr/>
        </p:nvSpPr>
        <p:spPr>
          <a:xfrm>
            <a:off x="9505087" y="4429128"/>
            <a:ext cx="1271471" cy="354046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>
                <a:solidFill>
                  <a:schemeClr val="tx1"/>
                </a:solidFill>
                <a:latin typeface="華康布丁體" panose="02010609010101010101" pitchFamily="49" charset="-120"/>
                <a:ea typeface="華康布丁體" panose="02010609010101010101" pitchFamily="49" charset="-120"/>
              </a:rPr>
              <a:t>適性課程</a:t>
            </a:r>
          </a:p>
        </p:txBody>
      </p:sp>
      <p:sp>
        <p:nvSpPr>
          <p:cNvPr id="29" name="圓角矩形 28"/>
          <p:cNvSpPr/>
          <p:nvPr/>
        </p:nvSpPr>
        <p:spPr>
          <a:xfrm>
            <a:off x="5574083" y="4449594"/>
            <a:ext cx="1252935" cy="354046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 dirty="0">
                <a:solidFill>
                  <a:schemeClr val="tx1"/>
                </a:solidFill>
                <a:latin typeface="華康布丁體" panose="02010609010101010101" pitchFamily="49" charset="-120"/>
                <a:ea typeface="華康布丁體" panose="02010609010101010101" pitchFamily="49" charset="-120"/>
              </a:rPr>
              <a:t>資訊課程</a:t>
            </a:r>
          </a:p>
        </p:txBody>
      </p:sp>
      <p:sp>
        <p:nvSpPr>
          <p:cNvPr id="30" name="圓角矩形 29"/>
          <p:cNvSpPr/>
          <p:nvPr/>
        </p:nvSpPr>
        <p:spPr>
          <a:xfrm>
            <a:off x="6896064" y="4433080"/>
            <a:ext cx="1246603" cy="387074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 dirty="0">
                <a:solidFill>
                  <a:schemeClr val="tx1"/>
                </a:solidFill>
                <a:latin typeface="華康布丁體" panose="02010609010101010101" pitchFamily="49" charset="-120"/>
                <a:ea typeface="華康布丁體" panose="02010609010101010101" pitchFamily="49" charset="-120"/>
              </a:rPr>
              <a:t>閱讀課程</a:t>
            </a:r>
          </a:p>
        </p:txBody>
      </p:sp>
      <p:sp>
        <p:nvSpPr>
          <p:cNvPr id="31" name="圓角矩形 30"/>
          <p:cNvSpPr/>
          <p:nvPr/>
        </p:nvSpPr>
        <p:spPr>
          <a:xfrm>
            <a:off x="8148725" y="4457188"/>
            <a:ext cx="1298979" cy="368028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 dirty="0">
                <a:solidFill>
                  <a:srgbClr val="FF0000"/>
                </a:solidFill>
                <a:latin typeface="華康布丁體" panose="02010609010101010101" pitchFamily="49" charset="-120"/>
                <a:ea typeface="華康布丁體" panose="02010609010101010101" pitchFamily="49" charset="-120"/>
              </a:rPr>
              <a:t>增能</a:t>
            </a:r>
            <a:r>
              <a:rPr lang="zh-TW" altLang="en-US" sz="2000" dirty="0">
                <a:solidFill>
                  <a:schemeClr val="tx1"/>
                </a:solidFill>
                <a:latin typeface="華康布丁體" panose="02010609010101010101" pitchFamily="49" charset="-120"/>
                <a:ea typeface="華康布丁體" panose="02010609010101010101" pitchFamily="49" charset="-120"/>
              </a:rPr>
              <a:t>課程</a:t>
            </a:r>
          </a:p>
        </p:txBody>
      </p:sp>
      <p:sp>
        <p:nvSpPr>
          <p:cNvPr id="32" name="圓角矩形 31"/>
          <p:cNvSpPr/>
          <p:nvPr/>
        </p:nvSpPr>
        <p:spPr>
          <a:xfrm>
            <a:off x="4238829" y="4451799"/>
            <a:ext cx="1299656" cy="344769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 dirty="0">
                <a:solidFill>
                  <a:schemeClr val="tx1"/>
                </a:solidFill>
                <a:latin typeface="華康布丁體" panose="02010609010101010101" pitchFamily="49" charset="-120"/>
                <a:ea typeface="華康布丁體" panose="02010609010101010101" pitchFamily="49" charset="-120"/>
              </a:rPr>
              <a:t>探索課程</a:t>
            </a:r>
          </a:p>
        </p:txBody>
      </p:sp>
      <p:sp>
        <p:nvSpPr>
          <p:cNvPr id="33" name="圓角矩形 32"/>
          <p:cNvSpPr/>
          <p:nvPr/>
        </p:nvSpPr>
        <p:spPr>
          <a:xfrm>
            <a:off x="6841708" y="5196206"/>
            <a:ext cx="1246603" cy="352452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600" dirty="0">
                <a:solidFill>
                  <a:schemeClr val="tx1"/>
                </a:solidFill>
                <a:latin typeface="華康布丁體" panose="02010609010101010101" pitchFamily="49" charset="-120"/>
                <a:ea typeface="華康布丁體" panose="02010609010101010101" pitchFamily="49" charset="-120"/>
              </a:rPr>
              <a:t>低</a:t>
            </a:r>
            <a:r>
              <a:rPr lang="en-US" altLang="zh-TW" sz="1600" dirty="0">
                <a:solidFill>
                  <a:schemeClr val="tx1"/>
                </a:solidFill>
                <a:latin typeface="華康布丁體" panose="02010609010101010101" pitchFamily="49" charset="-120"/>
                <a:ea typeface="華康布丁體" panose="02010609010101010101" pitchFamily="49" charset="-120"/>
              </a:rPr>
              <a:t>-</a:t>
            </a:r>
            <a:r>
              <a:rPr lang="zh-TW" altLang="en-US" sz="1600" dirty="0">
                <a:solidFill>
                  <a:schemeClr val="tx1"/>
                </a:solidFill>
                <a:latin typeface="華康布丁體" panose="02010609010101010101" pitchFamily="49" charset="-120"/>
                <a:ea typeface="華康布丁體" panose="02010609010101010101" pitchFamily="49" charset="-120"/>
              </a:rPr>
              <a:t>愛讀書</a:t>
            </a:r>
          </a:p>
        </p:txBody>
      </p:sp>
      <p:sp>
        <p:nvSpPr>
          <p:cNvPr id="34" name="圓角矩形 33"/>
          <p:cNvSpPr/>
          <p:nvPr/>
        </p:nvSpPr>
        <p:spPr>
          <a:xfrm>
            <a:off x="8157780" y="5180716"/>
            <a:ext cx="1299656" cy="352452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600" dirty="0">
                <a:solidFill>
                  <a:schemeClr val="tx1"/>
                </a:solidFill>
                <a:latin typeface="華康布丁體" panose="02010609010101010101" pitchFamily="49" charset="-120"/>
                <a:ea typeface="華康布丁體" panose="02010609010101010101" pitchFamily="49" charset="-120"/>
              </a:rPr>
              <a:t>低</a:t>
            </a:r>
            <a:r>
              <a:rPr lang="en-US" altLang="zh-TW" sz="1600" dirty="0">
                <a:solidFill>
                  <a:schemeClr val="tx1"/>
                </a:solidFill>
                <a:latin typeface="華康布丁體" panose="02010609010101010101" pitchFamily="49" charset="-120"/>
                <a:ea typeface="華康布丁體" panose="02010609010101010101" pitchFamily="49" charset="-120"/>
              </a:rPr>
              <a:t>-</a:t>
            </a:r>
            <a:r>
              <a:rPr lang="zh-TW" altLang="en-US" sz="1600" dirty="0">
                <a:solidFill>
                  <a:schemeClr val="tx1"/>
                </a:solidFill>
                <a:latin typeface="華康布丁體" panose="02010609010101010101" pitchFamily="49" charset="-120"/>
                <a:ea typeface="華康布丁體" panose="02010609010101010101" pitchFamily="49" charset="-120"/>
              </a:rPr>
              <a:t>魔法</a:t>
            </a:r>
            <a:r>
              <a:rPr lang="en-US" altLang="zh-TW" sz="1600" dirty="0">
                <a:solidFill>
                  <a:schemeClr val="tx1"/>
                </a:solidFill>
                <a:latin typeface="華康布丁體" panose="02010609010101010101" pitchFamily="49" charset="-120"/>
                <a:ea typeface="華康布丁體" panose="02010609010101010101" pitchFamily="49" charset="-120"/>
              </a:rPr>
              <a:t>ABC</a:t>
            </a:r>
            <a:endParaRPr lang="zh-TW" altLang="en-US" sz="1600" dirty="0">
              <a:solidFill>
                <a:schemeClr val="tx1"/>
              </a:solidFill>
              <a:latin typeface="華康布丁體" panose="02010609010101010101" pitchFamily="49" charset="-120"/>
              <a:ea typeface="華康布丁體" panose="02010609010101010101" pitchFamily="49" charset="-120"/>
            </a:endParaRPr>
          </a:p>
        </p:txBody>
      </p:sp>
      <p:sp>
        <p:nvSpPr>
          <p:cNvPr id="35" name="圓角矩形 34"/>
          <p:cNvSpPr/>
          <p:nvPr/>
        </p:nvSpPr>
        <p:spPr>
          <a:xfrm>
            <a:off x="9521131" y="5156293"/>
            <a:ext cx="1299656" cy="352452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400" dirty="0">
                <a:solidFill>
                  <a:schemeClr val="tx1"/>
                </a:solidFill>
                <a:latin typeface="華康布丁體" panose="02010609010101010101" pitchFamily="49" charset="-120"/>
                <a:ea typeface="華康布丁體" panose="02010609010101010101" pitchFamily="49" charset="-120"/>
              </a:rPr>
              <a:t>低</a:t>
            </a:r>
            <a:r>
              <a:rPr lang="en-US" altLang="zh-TW" sz="1400" dirty="0">
                <a:solidFill>
                  <a:schemeClr val="tx1"/>
                </a:solidFill>
                <a:latin typeface="華康布丁體" panose="02010609010101010101" pitchFamily="49" charset="-120"/>
                <a:ea typeface="華康布丁體" panose="02010609010101010101" pitchFamily="49" charset="-120"/>
              </a:rPr>
              <a:t>-</a:t>
            </a:r>
            <a:r>
              <a:rPr lang="zh-TW" altLang="en-US" sz="1400" dirty="0">
                <a:solidFill>
                  <a:schemeClr val="tx1"/>
                </a:solidFill>
                <a:latin typeface="華康布丁體" panose="02010609010101010101" pitchFamily="49" charset="-120"/>
                <a:ea typeface="華康布丁體" panose="02010609010101010101" pitchFamily="49" charset="-120"/>
              </a:rPr>
              <a:t>悅享生活</a:t>
            </a:r>
          </a:p>
        </p:txBody>
      </p:sp>
      <p:sp>
        <p:nvSpPr>
          <p:cNvPr id="36" name="圓角矩形 35"/>
          <p:cNvSpPr/>
          <p:nvPr/>
        </p:nvSpPr>
        <p:spPr>
          <a:xfrm>
            <a:off x="5564907" y="5604829"/>
            <a:ext cx="1208600" cy="352452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200" dirty="0">
                <a:solidFill>
                  <a:schemeClr val="tx1"/>
                </a:solidFill>
                <a:latin typeface="華康布丁體" panose="02010609010101010101" pitchFamily="49" charset="-120"/>
                <a:ea typeface="華康布丁體" panose="02010609010101010101" pitchFamily="49" charset="-120"/>
              </a:rPr>
              <a:t>中</a:t>
            </a:r>
            <a:r>
              <a:rPr lang="en-US" altLang="zh-TW" sz="1200" dirty="0">
                <a:solidFill>
                  <a:schemeClr val="tx1"/>
                </a:solidFill>
                <a:latin typeface="華康布丁體" panose="02010609010101010101" pitchFamily="49" charset="-120"/>
                <a:ea typeface="華康布丁體" panose="02010609010101010101" pitchFamily="49" charset="-120"/>
              </a:rPr>
              <a:t>-</a:t>
            </a:r>
            <a:r>
              <a:rPr lang="zh-TW" altLang="en-US" sz="1200" dirty="0">
                <a:solidFill>
                  <a:schemeClr val="tx1"/>
                </a:solidFill>
                <a:latin typeface="華康布丁體" panose="02010609010101010101" pitchFamily="49" charset="-120"/>
                <a:ea typeface="華康布丁體" panose="02010609010101010101" pitchFamily="49" charset="-120"/>
              </a:rPr>
              <a:t>創客</a:t>
            </a:r>
            <a:r>
              <a:rPr lang="en-US" altLang="zh-TW" sz="1200" dirty="0" err="1">
                <a:solidFill>
                  <a:schemeClr val="tx1"/>
                </a:solidFill>
                <a:latin typeface="華康布丁體" panose="02010609010101010101" pitchFamily="49" charset="-120"/>
                <a:ea typeface="華康布丁體" panose="02010609010101010101" pitchFamily="49" charset="-120"/>
              </a:rPr>
              <a:t>i</a:t>
            </a:r>
            <a:r>
              <a:rPr lang="zh-TW" altLang="en-US" sz="1200" dirty="0">
                <a:solidFill>
                  <a:schemeClr val="tx1"/>
                </a:solidFill>
                <a:latin typeface="華康布丁體" panose="02010609010101010101" pitchFamily="49" charset="-120"/>
                <a:ea typeface="華康布丁體" panose="02010609010101010101" pitchFamily="49" charset="-120"/>
              </a:rPr>
              <a:t> </a:t>
            </a:r>
            <a:r>
              <a:rPr lang="en-US" altLang="zh-TW" sz="1200" dirty="0">
                <a:solidFill>
                  <a:schemeClr val="tx1"/>
                </a:solidFill>
                <a:latin typeface="華康布丁體" panose="02010609010101010101" pitchFamily="49" charset="-120"/>
                <a:ea typeface="華康布丁體" panose="02010609010101010101" pitchFamily="49" charset="-120"/>
              </a:rPr>
              <a:t>maker</a:t>
            </a:r>
            <a:endParaRPr lang="zh-TW" altLang="en-US" sz="1200" dirty="0">
              <a:solidFill>
                <a:schemeClr val="tx1"/>
              </a:solidFill>
              <a:latin typeface="華康布丁體" panose="02010609010101010101" pitchFamily="49" charset="-120"/>
              <a:ea typeface="華康布丁體" panose="02010609010101010101" pitchFamily="49" charset="-120"/>
            </a:endParaRPr>
          </a:p>
        </p:txBody>
      </p:sp>
      <p:sp>
        <p:nvSpPr>
          <p:cNvPr id="37" name="圓角矩形 36"/>
          <p:cNvSpPr/>
          <p:nvPr/>
        </p:nvSpPr>
        <p:spPr>
          <a:xfrm>
            <a:off x="6841708" y="5595321"/>
            <a:ext cx="1260728" cy="352452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600" dirty="0">
                <a:solidFill>
                  <a:schemeClr val="tx1"/>
                </a:solidFill>
                <a:latin typeface="華康布丁體" panose="02010609010101010101" pitchFamily="49" charset="-120"/>
                <a:ea typeface="華康布丁體" panose="02010609010101010101" pitchFamily="49" charset="-120"/>
              </a:rPr>
              <a:t>中</a:t>
            </a:r>
            <a:r>
              <a:rPr lang="en-US" altLang="zh-TW" sz="1600" dirty="0">
                <a:solidFill>
                  <a:schemeClr val="tx1"/>
                </a:solidFill>
                <a:latin typeface="華康布丁體" panose="02010609010101010101" pitchFamily="49" charset="-120"/>
                <a:ea typeface="華康布丁體" panose="02010609010101010101" pitchFamily="49" charset="-120"/>
              </a:rPr>
              <a:t>-</a:t>
            </a:r>
            <a:r>
              <a:rPr lang="zh-TW" altLang="en-US" sz="1600" dirty="0">
                <a:solidFill>
                  <a:schemeClr val="tx1"/>
                </a:solidFill>
                <a:latin typeface="華康布丁體" panose="02010609010101010101" pitchFamily="49" charset="-120"/>
                <a:ea typeface="華康布丁體" panose="02010609010101010101" pitchFamily="49" charset="-120"/>
              </a:rPr>
              <a:t>愛解書</a:t>
            </a:r>
          </a:p>
        </p:txBody>
      </p:sp>
      <p:sp>
        <p:nvSpPr>
          <p:cNvPr id="38" name="圓角矩形 37"/>
          <p:cNvSpPr/>
          <p:nvPr/>
        </p:nvSpPr>
        <p:spPr>
          <a:xfrm>
            <a:off x="8153981" y="5604829"/>
            <a:ext cx="1299656" cy="352452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600" dirty="0">
                <a:solidFill>
                  <a:schemeClr val="tx1"/>
                </a:solidFill>
                <a:latin typeface="華康布丁體" panose="02010609010101010101" pitchFamily="49" charset="-120"/>
                <a:ea typeface="華康布丁體" panose="02010609010101010101" pitchFamily="49" charset="-120"/>
              </a:rPr>
              <a:t>中</a:t>
            </a:r>
            <a:r>
              <a:rPr lang="en-US" altLang="zh-TW" sz="1600" dirty="0">
                <a:solidFill>
                  <a:schemeClr val="tx1"/>
                </a:solidFill>
                <a:latin typeface="華康布丁體" panose="02010609010101010101" pitchFamily="49" charset="-120"/>
                <a:ea typeface="華康布丁體" panose="02010609010101010101" pitchFamily="49" charset="-120"/>
              </a:rPr>
              <a:t>-</a:t>
            </a:r>
            <a:r>
              <a:rPr lang="zh-TW" altLang="en-US" sz="1600" dirty="0">
                <a:solidFill>
                  <a:schemeClr val="tx1"/>
                </a:solidFill>
                <a:latin typeface="華康布丁體" panose="02010609010101010101" pitchFamily="49" charset="-120"/>
                <a:ea typeface="華康布丁體" panose="02010609010101010101" pitchFamily="49" charset="-120"/>
              </a:rPr>
              <a:t>生活</a:t>
            </a:r>
            <a:r>
              <a:rPr lang="en-US" altLang="zh-TW" sz="1600" dirty="0">
                <a:solidFill>
                  <a:schemeClr val="tx1"/>
                </a:solidFill>
                <a:latin typeface="華康布丁體" panose="02010609010101010101" pitchFamily="49" charset="-120"/>
                <a:ea typeface="華康布丁體" panose="02010609010101010101" pitchFamily="49" charset="-120"/>
              </a:rPr>
              <a:t>ABC</a:t>
            </a:r>
            <a:endParaRPr lang="zh-TW" altLang="en-US" sz="1600" dirty="0">
              <a:solidFill>
                <a:schemeClr val="tx1"/>
              </a:solidFill>
              <a:latin typeface="華康布丁體" panose="02010609010101010101" pitchFamily="49" charset="-120"/>
              <a:ea typeface="華康布丁體" panose="02010609010101010101" pitchFamily="49" charset="-120"/>
            </a:endParaRPr>
          </a:p>
        </p:txBody>
      </p:sp>
      <p:sp>
        <p:nvSpPr>
          <p:cNvPr id="39" name="圓角矩形 38"/>
          <p:cNvSpPr/>
          <p:nvPr/>
        </p:nvSpPr>
        <p:spPr>
          <a:xfrm>
            <a:off x="9512339" y="5573315"/>
            <a:ext cx="1299656" cy="352452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400" dirty="0">
                <a:solidFill>
                  <a:schemeClr val="tx1"/>
                </a:solidFill>
                <a:latin typeface="華康布丁體" panose="02010609010101010101" pitchFamily="49" charset="-120"/>
                <a:ea typeface="華康布丁體" panose="02010609010101010101" pitchFamily="49" charset="-120"/>
              </a:rPr>
              <a:t>中</a:t>
            </a:r>
            <a:r>
              <a:rPr lang="en-US" altLang="zh-TW" sz="1400" dirty="0">
                <a:solidFill>
                  <a:schemeClr val="tx1"/>
                </a:solidFill>
                <a:latin typeface="華康布丁體" panose="02010609010101010101" pitchFamily="49" charset="-120"/>
                <a:ea typeface="華康布丁體" panose="02010609010101010101" pitchFamily="49" charset="-120"/>
              </a:rPr>
              <a:t>-</a:t>
            </a:r>
            <a:r>
              <a:rPr lang="zh-TW" altLang="en-US" sz="1400" dirty="0">
                <a:solidFill>
                  <a:schemeClr val="tx1"/>
                </a:solidFill>
                <a:latin typeface="華康布丁體" panose="02010609010101010101" pitchFamily="49" charset="-120"/>
                <a:ea typeface="華康布丁體" panose="02010609010101010101" pitchFamily="49" charset="-120"/>
              </a:rPr>
              <a:t>樂享生活</a:t>
            </a:r>
          </a:p>
        </p:txBody>
      </p:sp>
      <p:sp>
        <p:nvSpPr>
          <p:cNvPr id="40" name="圓角矩形 39"/>
          <p:cNvSpPr/>
          <p:nvPr/>
        </p:nvSpPr>
        <p:spPr>
          <a:xfrm>
            <a:off x="2808331" y="5214133"/>
            <a:ext cx="1270325" cy="455073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 dirty="0">
                <a:solidFill>
                  <a:schemeClr val="tx1"/>
                </a:solidFill>
                <a:latin typeface="華康布丁體" panose="02010609010101010101" pitchFamily="49" charset="-120"/>
                <a:ea typeface="華康布丁體" panose="02010609010101010101" pitchFamily="49" charset="-120"/>
              </a:rPr>
              <a:t>課程內涵</a:t>
            </a:r>
          </a:p>
        </p:txBody>
      </p:sp>
      <p:sp>
        <p:nvSpPr>
          <p:cNvPr id="41" name="圓角矩形 40"/>
          <p:cNvSpPr/>
          <p:nvPr/>
        </p:nvSpPr>
        <p:spPr>
          <a:xfrm>
            <a:off x="4212461" y="5996058"/>
            <a:ext cx="1299656" cy="352452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200" dirty="0">
                <a:solidFill>
                  <a:schemeClr val="tx1"/>
                </a:solidFill>
                <a:latin typeface="華康布丁體" panose="02010609010101010101" pitchFamily="49" charset="-120"/>
                <a:ea typeface="華康布丁體" panose="02010609010101010101" pitchFamily="49" charset="-120"/>
              </a:rPr>
              <a:t>高</a:t>
            </a:r>
            <a:r>
              <a:rPr lang="en-US" altLang="zh-TW" sz="1200" dirty="0">
                <a:solidFill>
                  <a:schemeClr val="tx1"/>
                </a:solidFill>
                <a:latin typeface="華康布丁體" panose="02010609010101010101" pitchFamily="49" charset="-120"/>
                <a:ea typeface="華康布丁體" panose="02010609010101010101" pitchFamily="49" charset="-120"/>
              </a:rPr>
              <a:t>-</a:t>
            </a:r>
            <a:r>
              <a:rPr lang="zh-TW" altLang="en-US" sz="1200" dirty="0">
                <a:solidFill>
                  <a:schemeClr val="tx1"/>
                </a:solidFill>
                <a:latin typeface="華康布丁體" panose="02010609010101010101" pitchFamily="49" charset="-120"/>
                <a:ea typeface="華康布丁體" panose="02010609010101010101" pitchFamily="49" charset="-120"/>
              </a:rPr>
              <a:t>自然探索趣</a:t>
            </a:r>
          </a:p>
        </p:txBody>
      </p:sp>
      <p:sp>
        <p:nvSpPr>
          <p:cNvPr id="42" name="圓角矩形 41"/>
          <p:cNvSpPr/>
          <p:nvPr/>
        </p:nvSpPr>
        <p:spPr>
          <a:xfrm>
            <a:off x="5582987" y="5993612"/>
            <a:ext cx="1200157" cy="352452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200" dirty="0">
                <a:solidFill>
                  <a:schemeClr val="tx1"/>
                </a:solidFill>
                <a:latin typeface="華康布丁體" panose="02010609010101010101" pitchFamily="49" charset="-120"/>
                <a:ea typeface="華康布丁體" panose="02010609010101010101" pitchFamily="49" charset="-120"/>
              </a:rPr>
              <a:t>高</a:t>
            </a:r>
            <a:r>
              <a:rPr lang="en-US" altLang="zh-TW" sz="1200" dirty="0">
                <a:solidFill>
                  <a:schemeClr val="tx1"/>
                </a:solidFill>
                <a:latin typeface="華康布丁體" panose="02010609010101010101" pitchFamily="49" charset="-120"/>
                <a:ea typeface="華康布丁體" panose="02010609010101010101" pitchFamily="49" charset="-120"/>
              </a:rPr>
              <a:t>-</a:t>
            </a:r>
            <a:r>
              <a:rPr lang="zh-TW" altLang="en-US" sz="1200" dirty="0">
                <a:solidFill>
                  <a:schemeClr val="tx1"/>
                </a:solidFill>
                <a:latin typeface="華康布丁體" panose="02010609010101010101" pitchFamily="49" charset="-120"/>
                <a:ea typeface="華康布丁體" panose="02010609010101010101" pitchFamily="49" charset="-120"/>
              </a:rPr>
              <a:t>創客</a:t>
            </a:r>
            <a:endParaRPr lang="en-US" altLang="zh-TW" sz="1200" dirty="0">
              <a:solidFill>
                <a:schemeClr val="tx1"/>
              </a:solidFill>
              <a:latin typeface="華康布丁體" panose="02010609010101010101" pitchFamily="49" charset="-120"/>
              <a:ea typeface="華康布丁體" panose="02010609010101010101" pitchFamily="49" charset="-120"/>
            </a:endParaRPr>
          </a:p>
          <a:p>
            <a:pPr algn="ctr"/>
            <a:r>
              <a:rPr lang="en-US" altLang="zh-TW" sz="1200" dirty="0" err="1">
                <a:solidFill>
                  <a:schemeClr val="tx1"/>
                </a:solidFill>
                <a:latin typeface="華康布丁體" panose="02010609010101010101" pitchFamily="49" charset="-120"/>
                <a:ea typeface="華康布丁體" panose="02010609010101010101" pitchFamily="49" charset="-120"/>
              </a:rPr>
              <a:t>i</a:t>
            </a:r>
            <a:r>
              <a:rPr lang="zh-TW" altLang="en-US" sz="1200" dirty="0">
                <a:solidFill>
                  <a:schemeClr val="tx1"/>
                </a:solidFill>
                <a:latin typeface="華康布丁體" panose="02010609010101010101" pitchFamily="49" charset="-120"/>
                <a:ea typeface="華康布丁體" panose="02010609010101010101" pitchFamily="49" charset="-120"/>
              </a:rPr>
              <a:t> </a:t>
            </a:r>
            <a:r>
              <a:rPr lang="en-US" altLang="zh-TW" sz="1200" dirty="0">
                <a:solidFill>
                  <a:schemeClr val="tx1"/>
                </a:solidFill>
                <a:latin typeface="華康布丁體" panose="02010609010101010101" pitchFamily="49" charset="-120"/>
                <a:ea typeface="華康布丁體" panose="02010609010101010101" pitchFamily="49" charset="-120"/>
              </a:rPr>
              <a:t>maker(</a:t>
            </a:r>
            <a:r>
              <a:rPr lang="en-US" altLang="zh-TW" sz="1200" b="1" dirty="0">
                <a:solidFill>
                  <a:schemeClr val="tx1"/>
                </a:solidFill>
                <a:latin typeface="華康布丁體" panose="02010609010101010101" pitchFamily="49" charset="-120"/>
                <a:ea typeface="華康布丁體" panose="02010609010101010101" pitchFamily="49" charset="-120"/>
              </a:rPr>
              <a:t>2</a:t>
            </a:r>
            <a:r>
              <a:rPr lang="en-US" altLang="zh-TW" sz="1200" dirty="0">
                <a:solidFill>
                  <a:schemeClr val="tx1"/>
                </a:solidFill>
                <a:latin typeface="華康布丁體" panose="02010609010101010101" pitchFamily="49" charset="-120"/>
                <a:ea typeface="華康布丁體" panose="02010609010101010101" pitchFamily="49" charset="-120"/>
              </a:rPr>
              <a:t>)</a:t>
            </a:r>
            <a:endParaRPr lang="zh-TW" altLang="en-US" sz="1200" dirty="0">
              <a:solidFill>
                <a:schemeClr val="tx1"/>
              </a:solidFill>
              <a:latin typeface="華康布丁體" panose="02010609010101010101" pitchFamily="49" charset="-120"/>
              <a:ea typeface="華康布丁體" panose="02010609010101010101" pitchFamily="49" charset="-120"/>
            </a:endParaRPr>
          </a:p>
        </p:txBody>
      </p:sp>
      <p:sp>
        <p:nvSpPr>
          <p:cNvPr id="43" name="圓角矩形 42"/>
          <p:cNvSpPr/>
          <p:nvPr/>
        </p:nvSpPr>
        <p:spPr>
          <a:xfrm>
            <a:off x="6844377" y="5977009"/>
            <a:ext cx="1255390" cy="352452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600" dirty="0">
                <a:solidFill>
                  <a:schemeClr val="tx1"/>
                </a:solidFill>
                <a:latin typeface="華康布丁體" panose="02010609010101010101" pitchFamily="49" charset="-120"/>
                <a:ea typeface="華康布丁體" panose="02010609010101010101" pitchFamily="49" charset="-120"/>
              </a:rPr>
              <a:t>高</a:t>
            </a:r>
            <a:r>
              <a:rPr lang="en-US" altLang="zh-TW" sz="1600" dirty="0">
                <a:solidFill>
                  <a:schemeClr val="tx1"/>
                </a:solidFill>
                <a:latin typeface="華康布丁體" panose="02010609010101010101" pitchFamily="49" charset="-120"/>
                <a:ea typeface="華康布丁體" panose="02010609010101010101" pitchFamily="49" charset="-120"/>
              </a:rPr>
              <a:t>-</a:t>
            </a:r>
            <a:r>
              <a:rPr lang="zh-TW" altLang="en-US" sz="1600" dirty="0">
                <a:solidFill>
                  <a:schemeClr val="tx1"/>
                </a:solidFill>
                <a:latin typeface="華康布丁體" panose="02010609010101010101" pitchFamily="49" charset="-120"/>
                <a:ea typeface="華康布丁體" panose="02010609010101010101" pitchFamily="49" charset="-120"/>
              </a:rPr>
              <a:t>愛悅書</a:t>
            </a:r>
          </a:p>
        </p:txBody>
      </p:sp>
      <p:sp>
        <p:nvSpPr>
          <p:cNvPr id="44" name="圓角矩形 43"/>
          <p:cNvSpPr/>
          <p:nvPr/>
        </p:nvSpPr>
        <p:spPr>
          <a:xfrm>
            <a:off x="8161000" y="5993612"/>
            <a:ext cx="1299656" cy="352452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200" dirty="0">
                <a:solidFill>
                  <a:schemeClr val="tx1"/>
                </a:solidFill>
                <a:latin typeface="華康布丁體" panose="02010609010101010101" pitchFamily="49" charset="-120"/>
                <a:ea typeface="華康布丁體" panose="02010609010101010101" pitchFamily="49" charset="-120"/>
              </a:rPr>
              <a:t>高</a:t>
            </a:r>
            <a:r>
              <a:rPr lang="en-US" altLang="zh-TW" sz="1200" dirty="0">
                <a:solidFill>
                  <a:schemeClr val="tx1"/>
                </a:solidFill>
                <a:latin typeface="華康布丁體" panose="02010609010101010101" pitchFamily="49" charset="-120"/>
                <a:ea typeface="華康布丁體" panose="02010609010101010101" pitchFamily="49" charset="-120"/>
              </a:rPr>
              <a:t>-</a:t>
            </a:r>
            <a:r>
              <a:rPr lang="zh-TW" altLang="en-US" sz="1200" dirty="0">
                <a:solidFill>
                  <a:schemeClr val="tx1"/>
                </a:solidFill>
                <a:latin typeface="華康布丁體" panose="02010609010101010101" pitchFamily="49" charset="-120"/>
                <a:ea typeface="華康布丁體" panose="02010609010101010101" pitchFamily="49" charset="-120"/>
              </a:rPr>
              <a:t>科技數學</a:t>
            </a:r>
          </a:p>
        </p:txBody>
      </p:sp>
      <p:sp>
        <p:nvSpPr>
          <p:cNvPr id="45" name="圓角矩形 44"/>
          <p:cNvSpPr/>
          <p:nvPr/>
        </p:nvSpPr>
        <p:spPr>
          <a:xfrm>
            <a:off x="9512339" y="5986957"/>
            <a:ext cx="1299656" cy="352452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400" dirty="0">
                <a:solidFill>
                  <a:schemeClr val="tx1"/>
                </a:solidFill>
                <a:latin typeface="華康布丁體" panose="02010609010101010101" pitchFamily="49" charset="-120"/>
                <a:ea typeface="華康布丁體" panose="02010609010101010101" pitchFamily="49" charset="-120"/>
              </a:rPr>
              <a:t>高</a:t>
            </a:r>
            <a:r>
              <a:rPr lang="en-US" altLang="zh-TW" sz="1400" dirty="0">
                <a:solidFill>
                  <a:schemeClr val="tx1"/>
                </a:solidFill>
                <a:latin typeface="華康布丁體" panose="02010609010101010101" pitchFamily="49" charset="-120"/>
                <a:ea typeface="華康布丁體" panose="02010609010101010101" pitchFamily="49" charset="-120"/>
              </a:rPr>
              <a:t>-</a:t>
            </a:r>
            <a:r>
              <a:rPr lang="zh-TW" altLang="en-US" sz="1400" dirty="0">
                <a:solidFill>
                  <a:schemeClr val="tx1"/>
                </a:solidFill>
                <a:latin typeface="華康布丁體" panose="02010609010101010101" pitchFamily="49" charset="-120"/>
                <a:ea typeface="華康布丁體" panose="02010609010101010101" pitchFamily="49" charset="-120"/>
              </a:rPr>
              <a:t>躍享生活</a:t>
            </a:r>
          </a:p>
        </p:txBody>
      </p:sp>
      <p:sp>
        <p:nvSpPr>
          <p:cNvPr id="46" name="圓角矩形 45"/>
          <p:cNvSpPr/>
          <p:nvPr/>
        </p:nvSpPr>
        <p:spPr>
          <a:xfrm>
            <a:off x="2838730" y="3866297"/>
            <a:ext cx="1270009" cy="384044"/>
          </a:xfrm>
          <a:prstGeom prst="roundRect">
            <a:avLst/>
          </a:prstGeom>
          <a:solidFill>
            <a:srgbClr val="FEC6F1"/>
          </a:solidFill>
          <a:ln>
            <a:solidFill>
              <a:srgbClr val="FEC6F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 dirty="0">
                <a:solidFill>
                  <a:schemeClr val="tx1"/>
                </a:solidFill>
                <a:latin typeface="華康布丁體" panose="02010609010101010101" pitchFamily="49" charset="-120"/>
                <a:ea typeface="華康布丁體" panose="02010609010101010101" pitchFamily="49" charset="-120"/>
              </a:rPr>
              <a:t>課程分類</a:t>
            </a:r>
          </a:p>
        </p:txBody>
      </p:sp>
      <p:sp>
        <p:nvSpPr>
          <p:cNvPr id="47" name="圓角矩形 46"/>
          <p:cNvSpPr/>
          <p:nvPr/>
        </p:nvSpPr>
        <p:spPr>
          <a:xfrm>
            <a:off x="4237748" y="3898079"/>
            <a:ext cx="1285794" cy="384044"/>
          </a:xfrm>
          <a:prstGeom prst="roundRect">
            <a:avLst/>
          </a:prstGeom>
          <a:solidFill>
            <a:srgbClr val="FEC6F1"/>
          </a:solidFill>
          <a:ln>
            <a:solidFill>
              <a:srgbClr val="B874F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 dirty="0">
                <a:solidFill>
                  <a:schemeClr val="tx1"/>
                </a:solidFill>
                <a:latin typeface="華康布丁體" panose="02010609010101010101" pitchFamily="49" charset="-120"/>
                <a:ea typeface="華康布丁體" panose="02010609010101010101" pitchFamily="49" charset="-120"/>
              </a:rPr>
              <a:t>專題探究</a:t>
            </a:r>
          </a:p>
        </p:txBody>
      </p:sp>
      <p:sp>
        <p:nvSpPr>
          <p:cNvPr id="48" name="圓角矩形 47"/>
          <p:cNvSpPr/>
          <p:nvPr/>
        </p:nvSpPr>
        <p:spPr>
          <a:xfrm>
            <a:off x="5584694" y="3898079"/>
            <a:ext cx="1272391" cy="384044"/>
          </a:xfrm>
          <a:prstGeom prst="roundRect">
            <a:avLst/>
          </a:prstGeom>
          <a:solidFill>
            <a:srgbClr val="FEC6F1"/>
          </a:solidFill>
          <a:ln>
            <a:solidFill>
              <a:srgbClr val="B874F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 dirty="0">
                <a:solidFill>
                  <a:schemeClr val="tx1"/>
                </a:solidFill>
                <a:latin typeface="華康布丁體" panose="02010609010101010101" pitchFamily="49" charset="-120"/>
                <a:ea typeface="華康布丁體" panose="02010609010101010101" pitchFamily="49" charset="-120"/>
              </a:rPr>
              <a:t>技藝課程</a:t>
            </a:r>
          </a:p>
        </p:txBody>
      </p:sp>
      <p:sp>
        <p:nvSpPr>
          <p:cNvPr id="49" name="圓角矩形 48"/>
          <p:cNvSpPr/>
          <p:nvPr/>
        </p:nvSpPr>
        <p:spPr>
          <a:xfrm>
            <a:off x="9529713" y="3894163"/>
            <a:ext cx="2369528" cy="384044"/>
          </a:xfrm>
          <a:prstGeom prst="roundRect">
            <a:avLst/>
          </a:prstGeom>
          <a:solidFill>
            <a:srgbClr val="FEC6F1"/>
          </a:solidFill>
          <a:ln>
            <a:solidFill>
              <a:srgbClr val="B874F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600" dirty="0">
                <a:solidFill>
                  <a:schemeClr val="tx1"/>
                </a:solidFill>
                <a:latin typeface="華康布丁體" panose="02010609010101010101" pitchFamily="49" charset="-120"/>
                <a:ea typeface="華康布丁體" panose="02010609010101010101" pitchFamily="49" charset="-120"/>
              </a:rPr>
              <a:t>其他類課程</a:t>
            </a:r>
          </a:p>
        </p:txBody>
      </p:sp>
      <p:sp>
        <p:nvSpPr>
          <p:cNvPr id="50" name="圓角矩形 49"/>
          <p:cNvSpPr/>
          <p:nvPr/>
        </p:nvSpPr>
        <p:spPr>
          <a:xfrm>
            <a:off x="4484121" y="2719649"/>
            <a:ext cx="2481564" cy="378474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 dirty="0">
                <a:solidFill>
                  <a:schemeClr val="tx1"/>
                </a:solidFill>
                <a:latin typeface="華康布丁體" panose="02010609010101010101" pitchFamily="49" charset="-120"/>
                <a:ea typeface="華康布丁體" panose="02010609010101010101" pitchFamily="49" charset="-120"/>
              </a:rPr>
              <a:t>自主行動</a:t>
            </a:r>
          </a:p>
        </p:txBody>
      </p:sp>
      <p:sp>
        <p:nvSpPr>
          <p:cNvPr id="51" name="圓角矩形 50"/>
          <p:cNvSpPr/>
          <p:nvPr/>
        </p:nvSpPr>
        <p:spPr>
          <a:xfrm>
            <a:off x="7181710" y="2710923"/>
            <a:ext cx="2101973" cy="367587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 dirty="0">
                <a:solidFill>
                  <a:schemeClr val="tx1"/>
                </a:solidFill>
                <a:latin typeface="華康布丁體" panose="02010609010101010101" pitchFamily="49" charset="-120"/>
                <a:ea typeface="華康布丁體" panose="02010609010101010101" pitchFamily="49" charset="-120"/>
              </a:rPr>
              <a:t>溝通互動</a:t>
            </a:r>
          </a:p>
        </p:txBody>
      </p:sp>
      <p:sp>
        <p:nvSpPr>
          <p:cNvPr id="52" name="圓角矩形 51"/>
          <p:cNvSpPr/>
          <p:nvPr/>
        </p:nvSpPr>
        <p:spPr>
          <a:xfrm>
            <a:off x="9531523" y="2710923"/>
            <a:ext cx="2174967" cy="378474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 dirty="0">
                <a:solidFill>
                  <a:schemeClr val="tx1"/>
                </a:solidFill>
                <a:latin typeface="華康布丁體" panose="02010609010101010101" pitchFamily="49" charset="-120"/>
                <a:ea typeface="華康布丁體" panose="02010609010101010101" pitchFamily="49" charset="-120"/>
              </a:rPr>
              <a:t>社會參與</a:t>
            </a:r>
          </a:p>
        </p:txBody>
      </p:sp>
      <p:sp>
        <p:nvSpPr>
          <p:cNvPr id="53" name="圓角矩形 52"/>
          <p:cNvSpPr/>
          <p:nvPr/>
        </p:nvSpPr>
        <p:spPr>
          <a:xfrm>
            <a:off x="6912619" y="3877825"/>
            <a:ext cx="2561560" cy="384044"/>
          </a:xfrm>
          <a:prstGeom prst="roundRect">
            <a:avLst/>
          </a:prstGeom>
          <a:solidFill>
            <a:srgbClr val="FEC6F1"/>
          </a:solidFill>
          <a:ln>
            <a:solidFill>
              <a:srgbClr val="B874F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 dirty="0">
                <a:solidFill>
                  <a:schemeClr val="tx1"/>
                </a:solidFill>
                <a:latin typeface="華康布丁體" panose="02010609010101010101" pitchFamily="49" charset="-120"/>
                <a:ea typeface="華康布丁體" panose="02010609010101010101" pitchFamily="49" charset="-120"/>
              </a:rPr>
              <a:t>統整性主題課程</a:t>
            </a:r>
          </a:p>
        </p:txBody>
      </p:sp>
      <p:sp>
        <p:nvSpPr>
          <p:cNvPr id="54" name="圓角矩形 53"/>
          <p:cNvSpPr/>
          <p:nvPr/>
        </p:nvSpPr>
        <p:spPr>
          <a:xfrm>
            <a:off x="10829579" y="4421930"/>
            <a:ext cx="1202880" cy="354046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dirty="0">
                <a:solidFill>
                  <a:schemeClr val="tx1"/>
                </a:solidFill>
                <a:latin typeface="華康布丁體" panose="02010609010101010101" pitchFamily="49" charset="-120"/>
                <a:ea typeface="華康布丁體" panose="02010609010101010101" pitchFamily="49" charset="-120"/>
              </a:rPr>
              <a:t>融入課程</a:t>
            </a:r>
          </a:p>
        </p:txBody>
      </p:sp>
      <p:sp>
        <p:nvSpPr>
          <p:cNvPr id="55" name="圓角矩形 54"/>
          <p:cNvSpPr/>
          <p:nvPr/>
        </p:nvSpPr>
        <p:spPr>
          <a:xfrm>
            <a:off x="10829579" y="4803640"/>
            <a:ext cx="561614" cy="356588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9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綠校園</a:t>
            </a:r>
            <a:endParaRPr lang="en-US" altLang="zh-TW" sz="900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zh-TW" altLang="en-US" sz="9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課程</a:t>
            </a:r>
          </a:p>
        </p:txBody>
      </p:sp>
      <p:sp>
        <p:nvSpPr>
          <p:cNvPr id="56" name="圓角矩形 55"/>
          <p:cNvSpPr/>
          <p:nvPr/>
        </p:nvSpPr>
        <p:spPr>
          <a:xfrm>
            <a:off x="11431019" y="4803640"/>
            <a:ext cx="546102" cy="336139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0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智創教育</a:t>
            </a:r>
          </a:p>
        </p:txBody>
      </p:sp>
      <p:sp>
        <p:nvSpPr>
          <p:cNvPr id="57" name="文字方塊 56"/>
          <p:cNvSpPr txBox="1"/>
          <p:nvPr/>
        </p:nvSpPr>
        <p:spPr>
          <a:xfrm>
            <a:off x="4483336" y="3358995"/>
            <a:ext cx="7234877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dirty="0">
                <a:solidFill>
                  <a:schemeClr val="tx1"/>
                </a:solidFill>
                <a:latin typeface="思源黑體 TWHK Bold" panose="020B0800000000000000" pitchFamily="34" charset="-120"/>
                <a:ea typeface="思源黑體 TWHK Bold" panose="020B0800000000000000" pitchFamily="34" charset="-120"/>
              </a:rPr>
              <a:t>閱讀理解力   實踐行動力   表達分享力  思考探索力   科技創造力</a:t>
            </a:r>
          </a:p>
        </p:txBody>
      </p:sp>
      <p:sp>
        <p:nvSpPr>
          <p:cNvPr id="59" name="圓角矩形 58"/>
          <p:cNvSpPr/>
          <p:nvPr/>
        </p:nvSpPr>
        <p:spPr>
          <a:xfrm>
            <a:off x="10836299" y="5182614"/>
            <a:ext cx="554894" cy="33452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000" b="1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健康生活</a:t>
            </a:r>
            <a:endParaRPr lang="en-US" altLang="zh-TW" sz="1000" b="1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61" name="圓角矩形 60"/>
          <p:cNvSpPr/>
          <p:nvPr/>
        </p:nvSpPr>
        <p:spPr>
          <a:xfrm>
            <a:off x="11431371" y="5187718"/>
            <a:ext cx="529218" cy="338448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000" b="1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生活創課</a:t>
            </a:r>
          </a:p>
        </p:txBody>
      </p:sp>
      <p:sp>
        <p:nvSpPr>
          <p:cNvPr id="62" name="圓角矩形 61"/>
          <p:cNvSpPr/>
          <p:nvPr/>
        </p:nvSpPr>
        <p:spPr>
          <a:xfrm>
            <a:off x="11422227" y="5576701"/>
            <a:ext cx="529705" cy="346256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000" b="1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美學創藝</a:t>
            </a:r>
            <a:endParaRPr lang="en-US" altLang="zh-TW" sz="1000" b="1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63" name="圓角矩形 62"/>
          <p:cNvSpPr/>
          <p:nvPr/>
        </p:nvSpPr>
        <p:spPr>
          <a:xfrm>
            <a:off x="11422227" y="5982599"/>
            <a:ext cx="547506" cy="363465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000" b="1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科技美學</a:t>
            </a:r>
          </a:p>
        </p:txBody>
      </p:sp>
      <p:sp>
        <p:nvSpPr>
          <p:cNvPr id="64" name="圓角矩形 63"/>
          <p:cNvSpPr/>
          <p:nvPr/>
        </p:nvSpPr>
        <p:spPr>
          <a:xfrm>
            <a:off x="10845091" y="5557223"/>
            <a:ext cx="554894" cy="375003"/>
          </a:xfrm>
          <a:prstGeom prst="roundRect">
            <a:avLst>
              <a:gd name="adj" fmla="val 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000" b="1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消耗與廢棄物</a:t>
            </a:r>
            <a:endParaRPr lang="en-US" altLang="zh-TW" sz="1000" b="1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65" name="圓角矩形 64"/>
          <p:cNvSpPr/>
          <p:nvPr/>
        </p:nvSpPr>
        <p:spPr>
          <a:xfrm>
            <a:off x="10850265" y="5975681"/>
            <a:ext cx="554894" cy="375003"/>
          </a:xfrm>
          <a:prstGeom prst="roundRect">
            <a:avLst>
              <a:gd name="adj" fmla="val 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000" b="1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永續食物</a:t>
            </a:r>
            <a:endParaRPr lang="en-US" altLang="zh-TW" sz="1000" b="1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 animBg="1"/>
      <p:bldP spid="14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55239" y="787876"/>
            <a:ext cx="11696131" cy="5079492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AAEF294D-9117-456E-BDFD-F1FB828B3BA3}"/>
              </a:ext>
            </a:extLst>
          </p:cNvPr>
          <p:cNvGrpSpPr/>
          <p:nvPr/>
        </p:nvGrpSpPr>
        <p:grpSpPr>
          <a:xfrm>
            <a:off x="3628372" y="321593"/>
            <a:ext cx="4935255" cy="892976"/>
            <a:chOff x="3628373" y="500079"/>
            <a:chExt cx="4935255" cy="892976"/>
          </a:xfrm>
        </p:grpSpPr>
        <p:sp>
          <p:nvSpPr>
            <p:cNvPr id="3" name="文本框 2">
              <a:extLst>
                <a:ext uri="{FF2B5EF4-FFF2-40B4-BE49-F238E27FC236}">
                  <a16:creationId xmlns:a16="http://schemas.microsoft.com/office/drawing/2014/main" id="{42984D6C-6F6D-430F-931D-62833EA338C1}"/>
                </a:ext>
              </a:extLst>
            </p:cNvPr>
            <p:cNvSpPr txBox="1"/>
            <p:nvPr/>
          </p:nvSpPr>
          <p:spPr>
            <a:xfrm>
              <a:off x="4310902" y="500079"/>
              <a:ext cx="3570208" cy="769441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zh-TW" altLang="en-US" sz="4400" b="1" dirty="0">
                  <a:cs typeface="+mn-ea"/>
                  <a:sym typeface="+mn-lt"/>
                </a:rPr>
                <a:t>新生活動照片</a:t>
              </a:r>
              <a:endParaRPr lang="zh-CN" altLang="en-US" sz="4400" b="1" dirty="0">
                <a:cs typeface="+mn-ea"/>
                <a:sym typeface="+mn-lt"/>
              </a:endParaRPr>
            </a:p>
          </p:txBody>
        </p:sp>
        <p:sp>
          <p:nvSpPr>
            <p:cNvPr id="4" name="文本框 3">
              <a:extLst>
                <a:ext uri="{FF2B5EF4-FFF2-40B4-BE49-F238E27FC236}">
                  <a16:creationId xmlns:a16="http://schemas.microsoft.com/office/drawing/2014/main" id="{D32A98E3-51C2-4A24-8E1B-E25D2AC7EF3F}"/>
                </a:ext>
              </a:extLst>
            </p:cNvPr>
            <p:cNvSpPr txBox="1"/>
            <p:nvPr/>
          </p:nvSpPr>
          <p:spPr>
            <a:xfrm>
              <a:off x="3628373" y="1134523"/>
              <a:ext cx="4935255" cy="2585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endParaRPr lang="en-US" altLang="zh-CN" sz="900" dirty="0">
                <a:cs typeface="+mn-ea"/>
                <a:sym typeface="+mn-lt"/>
              </a:endParaRPr>
            </a:p>
          </p:txBody>
        </p:sp>
      </p:grpSp>
      <p:pic>
        <p:nvPicPr>
          <p:cNvPr id="7" name="图片 17">
            <a:extLst>
              <a:ext uri="{FF2B5EF4-FFF2-40B4-BE49-F238E27FC236}">
                <a16:creationId xmlns:a16="http://schemas.microsoft.com/office/drawing/2014/main" id="{0A209A88-7A3A-4711-8388-4E7A7AFE3E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4D945BEC-3B09-467F-AC4C-79E0F4ADA844}"/>
              </a:ext>
            </a:extLst>
          </p:cNvPr>
          <p:cNvSpPr/>
          <p:nvPr/>
        </p:nvSpPr>
        <p:spPr>
          <a:xfrm>
            <a:off x="3198188" y="1716020"/>
            <a:ext cx="6262230" cy="3015723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400" dirty="0"/>
              <a:t>新生迎新闖關活動</a:t>
            </a:r>
          </a:p>
        </p:txBody>
      </p:sp>
      <p:pic>
        <p:nvPicPr>
          <p:cNvPr id="12" name="圖片 11">
            <a:extLst>
              <a:ext uri="{FF2B5EF4-FFF2-40B4-BE49-F238E27FC236}">
                <a16:creationId xmlns:a16="http://schemas.microsoft.com/office/drawing/2014/main" id="{875D8142-744F-4BF9-8EC2-B14CF5B3175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943" b="94943" l="4666" r="95970">
                        <a14:foregroundMark x1="26829" y1="21494" x2="17603" y2="51494"/>
                        <a14:foregroundMark x1="17603" y1="51494" x2="19830" y2="75172"/>
                        <a14:foregroundMark x1="19830" y1="75172" x2="44221" y2="88621"/>
                        <a14:foregroundMark x1="53128" y1="13333" x2="84411" y2="23333"/>
                        <a14:foregroundMark x1="84411" y1="23333" x2="88865" y2="50115"/>
                        <a14:foregroundMark x1="88865" y1="50115" x2="74125" y2="79425"/>
                        <a14:foregroundMark x1="91941" y1="39425" x2="81972" y2="78851"/>
                        <a14:foregroundMark x1="81972" y1="78851" x2="63203" y2="91264"/>
                        <a14:foregroundMark x1="63203" y1="91264" x2="41888" y2="92184"/>
                        <a14:foregroundMark x1="41888" y1="92184" x2="38918" y2="91034"/>
                        <a14:foregroundMark x1="20148" y1="65977" x2="30859" y2="91264"/>
                        <a14:foregroundMark x1="30859" y1="91264" x2="34464" y2="94483"/>
                        <a14:foregroundMark x1="11241" y1="43218" x2="24602" y2="91494"/>
                        <a14:foregroundMark x1="16119" y1="20000" x2="16649" y2="37931"/>
                        <a14:foregroundMark x1="17073" y1="35517" x2="25981" y2="22414"/>
                        <a14:foregroundMark x1="19300" y1="27816" x2="56734" y2="11379"/>
                        <a14:foregroundMark x1="20148" y1="32644" x2="36479" y2="5057"/>
                        <a14:foregroundMark x1="36479" y1="5057" x2="36691" y2="5057"/>
                        <a14:foregroundMark x1="25557" y1="23908" x2="17073" y2="74828"/>
                        <a14:foregroundMark x1="17073" y1="74828" x2="17922" y2="80000"/>
                        <a14:foregroundMark x1="79852" y1="23908" x2="90774" y2="58851"/>
                        <a14:foregroundMark x1="90774" y1="58851" x2="79003" y2="82414"/>
                        <a14:foregroundMark x1="87487" y1="80460" x2="65111" y2="94368"/>
                        <a14:foregroundMark x1="65111" y1="94368" x2="55355" y2="95402"/>
                        <a14:foregroundMark x1="90138" y1="39425" x2="87063" y2="75632"/>
                        <a14:foregroundMark x1="33510" y1="14253" x2="17815" y2="30345"/>
                        <a14:foregroundMark x1="17815" y1="30345" x2="4984" y2="52874"/>
                        <a14:foregroundMark x1="24178" y1="26322" x2="12195" y2="50460"/>
                        <a14:foregroundMark x1="12195" y1="50460" x2="12195" y2="50460"/>
                        <a14:foregroundMark x1="24602" y1="21034" x2="16119" y2="51954"/>
                        <a14:foregroundMark x1="24602" y1="88161" x2="33086" y2="87241"/>
                        <a14:foregroundMark x1="34040" y1="16667" x2="19300" y2="46667"/>
                        <a14:foregroundMark x1="17922" y1="30690" x2="13468" y2="47586"/>
                        <a14:foregroundMark x1="37540" y1="13793" x2="65854" y2="12299"/>
                        <a14:foregroundMark x1="65854" y1="12299" x2="82185" y2="28276"/>
                        <a14:foregroundMark x1="45175" y1="10345" x2="78367" y2="17356"/>
                        <a14:foregroundMark x1="78367" y1="17356" x2="78579" y2="18161"/>
                        <a14:foregroundMark x1="60339" y1="9425" x2="77625" y2="24368"/>
                        <a14:foregroundMark x1="62990" y1="8966" x2="81230" y2="26552"/>
                        <a14:foregroundMark x1="81230" y1="26552" x2="81230" y2="26782"/>
                        <a14:foregroundMark x1="46023" y1="7931" x2="77094" y2="23103"/>
                        <a14:foregroundMark x1="77094" y1="23103" x2="81654" y2="44253"/>
                        <a14:foregroundMark x1="84836" y1="35977" x2="91516" y2="70345"/>
                        <a14:foregroundMark x1="87487" y1="35057" x2="90774" y2="67126"/>
                        <a14:foregroundMark x1="90774" y1="67126" x2="89714" y2="71724"/>
                        <a14:foregroundMark x1="92789" y1="39425" x2="95546" y2="64943"/>
                        <a14:foregroundMark x1="93743" y1="34598" x2="95970" y2="58161"/>
                        <a14:foregroundMark x1="95970" y1="58161" x2="95970" y2="58161"/>
                        <a14:foregroundMark x1="81230" y1="25862" x2="40191" y2="78966"/>
                        <a14:foregroundMark x1="40191" y1="78966" x2="39767" y2="78966"/>
                        <a14:foregroundMark x1="46872" y1="17126" x2="53659" y2="80460"/>
                        <a14:foregroundMark x1="27784" y1="48046" x2="78579" y2="67931"/>
                        <a14:foregroundMark x1="30011" y1="64943" x2="70520" y2="67356"/>
                        <a14:foregroundMark x1="41994" y1="78506" x2="70520" y2="80460"/>
                        <a14:foregroundMark x1="55355" y1="29770" x2="65642" y2="88621"/>
                        <a14:foregroundMark x1="64793" y1="22414" x2="16649" y2="70345"/>
                        <a14:foregroundMark x1="46872" y1="23908" x2="13043" y2="52414"/>
                        <a14:foregroundMark x1="53128" y1="47126" x2="49629" y2="83793"/>
                        <a14:foregroundMark x1="61612" y1="63103" x2="58537" y2="76552"/>
                        <a14:foregroundMark x1="50901" y1="43678" x2="40721" y2="70345"/>
                        <a14:foregroundMark x1="62990" y1="38851" x2="38494" y2="5092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635411" y="286425"/>
            <a:ext cx="2180474" cy="2011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2566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3000">
        <p14:flash/>
      </p:transition>
    </mc:Choice>
    <mc:Fallback xmlns:a16="http://schemas.microsoft.com/office/drawing/2014/main" xmlns:a14="http://schemas.microsoft.com/office/drawing/2010/main"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2" name="直接箭头连接符 31"/>
          <p:cNvCxnSpPr/>
          <p:nvPr/>
        </p:nvCxnSpPr>
        <p:spPr>
          <a:xfrm flipV="1">
            <a:off x="3023074" y="4184127"/>
            <a:ext cx="0" cy="714376"/>
          </a:xfrm>
          <a:prstGeom prst="straightConnector1">
            <a:avLst/>
          </a:prstGeom>
          <a:ln>
            <a:solidFill>
              <a:schemeClr val="accent5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圆角矩形 32"/>
          <p:cNvSpPr/>
          <p:nvPr/>
        </p:nvSpPr>
        <p:spPr>
          <a:xfrm>
            <a:off x="103040" y="901500"/>
            <a:ext cx="1722207" cy="783542"/>
          </a:xfrm>
          <a:prstGeom prst="roundRect">
            <a:avLst/>
          </a:prstGeom>
          <a:noFill/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34" name="圆角矩形 33"/>
          <p:cNvSpPr/>
          <p:nvPr/>
        </p:nvSpPr>
        <p:spPr>
          <a:xfrm>
            <a:off x="340409" y="942624"/>
            <a:ext cx="1101744" cy="336284"/>
          </a:xfrm>
          <a:prstGeom prst="roundRect">
            <a:avLst>
              <a:gd name="adj" fmla="val 23715"/>
            </a:avLst>
          </a:prstGeom>
          <a:solidFill>
            <a:schemeClr val="accent5">
              <a:lumMod val="60000"/>
              <a:lumOff val="40000"/>
            </a:schemeClr>
          </a:solidFill>
          <a:ln w="22225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2700000" scaled="1"/>
              <a:tileRect/>
            </a:gradFill>
          </a:ln>
          <a:effectLst>
            <a:outerShdw blurRad="1270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227382" y="942624"/>
            <a:ext cx="13438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b="1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01</a:t>
            </a:r>
            <a:endParaRPr lang="zh-CN" altLang="en-US" sz="2000" b="1" spc="3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cxnSp>
        <p:nvCxnSpPr>
          <p:cNvPr id="37" name="直接箭头连接符 36"/>
          <p:cNvCxnSpPr/>
          <p:nvPr/>
        </p:nvCxnSpPr>
        <p:spPr>
          <a:xfrm flipV="1">
            <a:off x="4610973" y="3250252"/>
            <a:ext cx="0" cy="1275181"/>
          </a:xfrm>
          <a:prstGeom prst="straightConnector1">
            <a:avLst/>
          </a:prstGeom>
          <a:ln>
            <a:solidFill>
              <a:schemeClr val="accent5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圆角矩形 37"/>
          <p:cNvSpPr/>
          <p:nvPr/>
        </p:nvSpPr>
        <p:spPr>
          <a:xfrm>
            <a:off x="6530875" y="39612"/>
            <a:ext cx="1730296" cy="787222"/>
          </a:xfrm>
          <a:prstGeom prst="roundRect">
            <a:avLst/>
          </a:prstGeom>
          <a:noFill/>
          <a:ln>
            <a:solidFill>
              <a:srgbClr val="8FC7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39" name="圆角矩形 38"/>
          <p:cNvSpPr/>
          <p:nvPr/>
        </p:nvSpPr>
        <p:spPr>
          <a:xfrm>
            <a:off x="6842563" y="81701"/>
            <a:ext cx="1106919" cy="337864"/>
          </a:xfrm>
          <a:prstGeom prst="roundRect">
            <a:avLst>
              <a:gd name="adj" fmla="val 23715"/>
            </a:avLst>
          </a:prstGeom>
          <a:solidFill>
            <a:srgbClr val="8FC7FF"/>
          </a:solidFill>
          <a:ln w="22225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2700000" scaled="1"/>
              <a:tileRect/>
            </a:gradFill>
          </a:ln>
          <a:effectLst>
            <a:outerShdw blurRad="1270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40" name="矩形 39"/>
          <p:cNvSpPr/>
          <p:nvPr/>
        </p:nvSpPr>
        <p:spPr>
          <a:xfrm>
            <a:off x="6734793" y="39612"/>
            <a:ext cx="13502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b="1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0</a:t>
            </a:r>
            <a:r>
              <a:rPr lang="en-US" altLang="zh-TW" sz="2000" b="1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3</a:t>
            </a:r>
            <a:endParaRPr lang="zh-CN" altLang="en-US" sz="2000" b="1" spc="3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41" name="TextBox 3073"/>
          <p:cNvSpPr txBox="1"/>
          <p:nvPr/>
        </p:nvSpPr>
        <p:spPr>
          <a:xfrm>
            <a:off x="-407242" y="1159938"/>
            <a:ext cx="3150082" cy="9612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2000" b="1" dirty="0">
                <a:solidFill>
                  <a:schemeClr val="accent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探索課程</a:t>
            </a:r>
            <a:r>
              <a:rPr lang="en-US" altLang="zh-TW" sz="2000" b="1" dirty="0">
                <a:solidFill>
                  <a:schemeClr val="accent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-</a:t>
            </a:r>
            <a:r>
              <a:rPr lang="zh-TW" altLang="en-US" sz="2000" b="1" dirty="0">
                <a:solidFill>
                  <a:schemeClr val="accent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專題探究</a:t>
            </a:r>
            <a:endParaRPr lang="en-US" altLang="zh-TW" sz="2000" b="1" dirty="0">
              <a:solidFill>
                <a:schemeClr val="accent2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</a:endParaRPr>
          </a:p>
          <a:p>
            <a:pPr algn="ctr">
              <a:lnSpc>
                <a:spcPct val="150000"/>
              </a:lnSpc>
            </a:pPr>
            <a:r>
              <a:rPr lang="zh-TW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 </a:t>
            </a:r>
            <a:endParaRPr lang="en-US" altLang="zh-TW" sz="2000" b="1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</a:endParaRPr>
          </a:p>
        </p:txBody>
      </p:sp>
      <p:cxnSp>
        <p:nvCxnSpPr>
          <p:cNvPr id="42" name="直接箭头连接符 41"/>
          <p:cNvCxnSpPr/>
          <p:nvPr/>
        </p:nvCxnSpPr>
        <p:spPr>
          <a:xfrm flipV="1">
            <a:off x="6213879" y="2201097"/>
            <a:ext cx="0" cy="1987802"/>
          </a:xfrm>
          <a:prstGeom prst="straightConnector1">
            <a:avLst/>
          </a:prstGeom>
          <a:ln>
            <a:solidFill>
              <a:schemeClr val="accent5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圆角矩形 42"/>
          <p:cNvSpPr/>
          <p:nvPr/>
        </p:nvSpPr>
        <p:spPr>
          <a:xfrm>
            <a:off x="9578470" y="98479"/>
            <a:ext cx="1730296" cy="787222"/>
          </a:xfrm>
          <a:prstGeom prst="roundRect">
            <a:avLst/>
          </a:prstGeom>
          <a:noFill/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44" name="圆角矩形 43"/>
          <p:cNvSpPr/>
          <p:nvPr/>
        </p:nvSpPr>
        <p:spPr>
          <a:xfrm>
            <a:off x="9732038" y="199303"/>
            <a:ext cx="1106919" cy="337864"/>
          </a:xfrm>
          <a:prstGeom prst="roundRect">
            <a:avLst>
              <a:gd name="adj" fmla="val 23715"/>
            </a:avLst>
          </a:prstGeom>
          <a:solidFill>
            <a:schemeClr val="accent5">
              <a:lumMod val="60000"/>
              <a:lumOff val="40000"/>
            </a:schemeClr>
          </a:solidFill>
          <a:ln w="22225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2700000" scaled="1"/>
              <a:tileRect/>
            </a:gradFill>
          </a:ln>
          <a:effectLst>
            <a:outerShdw blurRad="1270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45" name="矩形 44"/>
          <p:cNvSpPr/>
          <p:nvPr/>
        </p:nvSpPr>
        <p:spPr>
          <a:xfrm>
            <a:off x="9716197" y="204793"/>
            <a:ext cx="13502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b="1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0</a:t>
            </a:r>
            <a:r>
              <a:rPr lang="en-US" altLang="zh-TW" sz="2000" b="1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4</a:t>
            </a:r>
            <a:endParaRPr lang="zh-CN" altLang="en-US" sz="2000" b="1" spc="3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46" name="TextBox 3073"/>
          <p:cNvSpPr txBox="1"/>
          <p:nvPr/>
        </p:nvSpPr>
        <p:spPr>
          <a:xfrm>
            <a:off x="8814324" y="3094701"/>
            <a:ext cx="355323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2000" b="1" dirty="0">
                <a:solidFill>
                  <a:schemeClr val="accent4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融入課程</a:t>
            </a:r>
            <a:r>
              <a:rPr lang="en-US" altLang="zh-TW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-</a:t>
            </a:r>
            <a:r>
              <a:rPr lang="zh-TW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綠校園</a:t>
            </a:r>
            <a:endParaRPr lang="zh-CN" altLang="en-US" sz="2000" b="1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cxnSp>
        <p:nvCxnSpPr>
          <p:cNvPr id="47" name="直接箭头连接符 46"/>
          <p:cNvCxnSpPr/>
          <p:nvPr/>
        </p:nvCxnSpPr>
        <p:spPr>
          <a:xfrm>
            <a:off x="8246602" y="3075612"/>
            <a:ext cx="991415" cy="0"/>
          </a:xfrm>
          <a:prstGeom prst="straightConnector1">
            <a:avLst/>
          </a:prstGeom>
          <a:ln>
            <a:solidFill>
              <a:srgbClr val="8FC7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3073"/>
          <p:cNvSpPr txBox="1"/>
          <p:nvPr/>
        </p:nvSpPr>
        <p:spPr>
          <a:xfrm>
            <a:off x="5862545" y="350234"/>
            <a:ext cx="303319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閱讀課程</a:t>
            </a:r>
            <a:r>
              <a:rPr lang="en-US" altLang="zh-TW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-</a:t>
            </a:r>
            <a:r>
              <a:rPr lang="zh-TW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作家有約</a:t>
            </a:r>
            <a:endParaRPr lang="en-US" altLang="zh-TW" sz="2000" b="1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</a:endParaRPr>
          </a:p>
          <a:p>
            <a:pPr algn="ctr">
              <a:lnSpc>
                <a:spcPct val="150000"/>
              </a:lnSpc>
            </a:pPr>
            <a:endParaRPr lang="en-US" altLang="zh-TW" sz="2000" b="1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</a:endParaRPr>
          </a:p>
        </p:txBody>
      </p:sp>
      <p:sp>
        <p:nvSpPr>
          <p:cNvPr id="53" name="矩形 52"/>
          <p:cNvSpPr/>
          <p:nvPr/>
        </p:nvSpPr>
        <p:spPr>
          <a:xfrm>
            <a:off x="23937" y="21572"/>
            <a:ext cx="4967123" cy="646331"/>
          </a:xfrm>
          <a:prstGeom prst="rect">
            <a:avLst/>
          </a:prstGeom>
          <a:solidFill>
            <a:srgbClr val="8FC7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b="1" dirty="0">
                <a:solidFill>
                  <a:schemeClr val="accent5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教務處 學習主軸</a:t>
            </a:r>
            <a:endParaRPr lang="zh-CN" altLang="en-US" sz="3600" b="1" dirty="0">
              <a:solidFill>
                <a:schemeClr val="accent5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pic>
        <p:nvPicPr>
          <p:cNvPr id="1028" name="Picture 4" descr="https://lh3.googleusercontent.com/oEluJ9_N8BS2bDgtupAnNw8nP4GhgY7UH1mHjiWYUMctE0-45z_c47TQPCBamSCEsFcLh8MiVJzpXon9PCidBiDAVLh6bav2VhEzUtNXs09Ic86JbthcEVxrBTWTC2xv2z8UX0QgsYJB63mw4-a6IX7mfkd2wE812Y_EQ72QM7VlESRJVTLX2W_BDMg6cJquHgT66Lu-IGAB_j-W0VDNZC6i7mDwF5uOIfLuZegDvpbHIru0Rfvv0eY7ex8X836UScHyZSEDskGpmsGvYi4pQAPezaTtyq7eCuuuAyT48SNKw7VRQQItdQQYers3cNIymo0Q5_sCiSawdVZ8ypQfvymkUZO1SZGeLde9GDMqdP2xsKnAVT4Q2W3ghhEk4161-Q8s9dcmR_hk_7p7OY2GB6_W-SdQs5PBA_qMqYmHjuyx1-vYP6ttA2txqHVOXVNRUYqdbhzTTJhI8bAqoGf6MH4wVWVuuz5PMnBiGntqs8CM5E-T4Xpya_VlT8gaSc63WEsQHgIgS6XZKdZSj5MUdC8LD6EJ1jeRb0aq3TkAFoVk6bbXviW1rYrOrv_ug3jaTwbHDgEV5My8BdzbL06Yu3z_YuJxp1F93xZIhb5bF5ysNvhpcK_bCa2EIxH1Mb4QxEsT1Puj4Qg1YG9-K_QqkcbCI66iweMh042iRNGUG4KbLg5kWriGzHId0RT2hXw09HHyEB6h2ffqKO0TEoosVx-a=w1250-h937-no?authuser=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9907" y="901500"/>
            <a:ext cx="2710695" cy="22816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圖片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2528" y="885701"/>
            <a:ext cx="3185466" cy="21296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9" name="TextBox 3073"/>
          <p:cNvSpPr txBox="1"/>
          <p:nvPr/>
        </p:nvSpPr>
        <p:spPr>
          <a:xfrm>
            <a:off x="9364475" y="427754"/>
            <a:ext cx="2401572" cy="4996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2000" b="1" dirty="0">
                <a:solidFill>
                  <a:schemeClr val="accent4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融入課程</a:t>
            </a:r>
            <a:r>
              <a:rPr lang="en-US" altLang="zh-TW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-</a:t>
            </a:r>
            <a:r>
              <a:rPr lang="zh-TW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智創教育</a:t>
            </a:r>
            <a:endParaRPr lang="zh-CN" altLang="en-US" sz="2000" b="1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pic>
        <p:nvPicPr>
          <p:cNvPr id="31" name="圖片 3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66" y="1741612"/>
            <a:ext cx="2787238" cy="29194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0" name="TextBox 3073"/>
          <p:cNvSpPr txBox="1"/>
          <p:nvPr/>
        </p:nvSpPr>
        <p:spPr>
          <a:xfrm>
            <a:off x="2556895" y="1103368"/>
            <a:ext cx="3150082" cy="4996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2000" b="1" dirty="0">
                <a:solidFill>
                  <a:schemeClr val="accent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資訊課程</a:t>
            </a:r>
            <a:r>
              <a:rPr lang="en-US" altLang="zh-TW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-</a:t>
            </a:r>
            <a:r>
              <a:rPr lang="zh-TW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創</a:t>
            </a:r>
            <a:r>
              <a:rPr lang="en-US" altLang="zh-TW" sz="2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imaker</a:t>
            </a:r>
            <a:r>
              <a:rPr lang="zh-TW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 </a:t>
            </a:r>
            <a:endParaRPr lang="en-US" altLang="zh-TW" sz="2000" b="1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</a:endParaRPr>
          </a:p>
        </p:txBody>
      </p:sp>
      <p:sp>
        <p:nvSpPr>
          <p:cNvPr id="54" name="圆角矩形 38"/>
          <p:cNvSpPr/>
          <p:nvPr/>
        </p:nvSpPr>
        <p:spPr>
          <a:xfrm>
            <a:off x="3598988" y="872088"/>
            <a:ext cx="1106919" cy="337864"/>
          </a:xfrm>
          <a:prstGeom prst="roundRect">
            <a:avLst>
              <a:gd name="adj" fmla="val 23715"/>
            </a:avLst>
          </a:prstGeom>
          <a:solidFill>
            <a:srgbClr val="8FC7FF"/>
          </a:solidFill>
          <a:ln w="22225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2700000" scaled="1"/>
              <a:tileRect/>
            </a:gradFill>
          </a:ln>
          <a:effectLst>
            <a:outerShdw blurRad="1270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55" name="矩形 54"/>
          <p:cNvSpPr/>
          <p:nvPr/>
        </p:nvSpPr>
        <p:spPr>
          <a:xfrm>
            <a:off x="3425566" y="840965"/>
            <a:ext cx="13502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b="1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02</a:t>
            </a:r>
            <a:endParaRPr lang="zh-CN" altLang="en-US" sz="2000" b="1" spc="3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56" name="圆角矩形 37"/>
          <p:cNvSpPr/>
          <p:nvPr/>
        </p:nvSpPr>
        <p:spPr>
          <a:xfrm>
            <a:off x="3345854" y="816283"/>
            <a:ext cx="1730296" cy="787222"/>
          </a:xfrm>
          <a:prstGeom prst="roundRect">
            <a:avLst/>
          </a:prstGeom>
          <a:noFill/>
          <a:ln>
            <a:solidFill>
              <a:srgbClr val="8FC7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9173" y="1705256"/>
            <a:ext cx="2833144" cy="29557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7078" y="3563484"/>
            <a:ext cx="2781968" cy="1439837"/>
          </a:xfrm>
          <a:prstGeom prst="rect">
            <a:avLst/>
          </a:prstGeom>
        </p:spPr>
      </p:pic>
      <p:sp>
        <p:nvSpPr>
          <p:cNvPr id="57" name="TextBox 3073"/>
          <p:cNvSpPr txBox="1"/>
          <p:nvPr/>
        </p:nvSpPr>
        <p:spPr>
          <a:xfrm>
            <a:off x="5911515" y="3133522"/>
            <a:ext cx="303319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2000" b="1" dirty="0">
                <a:solidFill>
                  <a:schemeClr val="accent6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增能課程</a:t>
            </a:r>
            <a:r>
              <a:rPr lang="en-US" altLang="zh-TW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-</a:t>
            </a:r>
            <a:r>
              <a:rPr lang="zh-TW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生活</a:t>
            </a:r>
            <a:r>
              <a:rPr lang="en-US" altLang="zh-TW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ABC</a:t>
            </a:r>
          </a:p>
          <a:p>
            <a:pPr algn="ctr">
              <a:lnSpc>
                <a:spcPct val="150000"/>
              </a:lnSpc>
            </a:pPr>
            <a:r>
              <a:rPr lang="zh-TW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節慶活動直播教學</a:t>
            </a:r>
            <a:endParaRPr lang="en-US" altLang="zh-TW" sz="2000" b="1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</a:endParaRPr>
          </a:p>
        </p:txBody>
      </p:sp>
      <p:pic>
        <p:nvPicPr>
          <p:cNvPr id="11" name="圖片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9985" y="4207987"/>
            <a:ext cx="3140167" cy="23540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圖片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9189" y="5138544"/>
            <a:ext cx="2769857" cy="14235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accel="60000" fill="hold" grpId="0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9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4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6" presetID="2" presetClass="entr" presetSubtype="4" accel="60000" fill="hold" grpId="0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8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9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31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5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" fill="hold">
                          <p:stCondLst>
                            <p:cond delay="indefinite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0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1" fill="hold">
                          <p:stCondLst>
                            <p:cond delay="indefinite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45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7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9" dur="75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0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51" presetID="2" presetClass="entr" presetSubtype="4" accel="60000" fill="hold" grpId="0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53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54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5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56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8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0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1" fill="hold">
                          <p:stCondLst>
                            <p:cond delay="indefinite"/>
                          </p:stCondLst>
                          <p:childTnLst>
                            <p:par>
                              <p:cTn id="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3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65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6" fill="hold">
                          <p:stCondLst>
                            <p:cond delay="indefinite"/>
                          </p:stCondLst>
                          <p:childTnLst>
                            <p:par>
                              <p:cTn id="6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8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0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72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4" dur="75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5" fill="hold">
                          <p:stCondLst>
                            <p:cond delay="indefinite"/>
                          </p:stCondLst>
                          <p:childTnLst>
                            <p:par>
                              <p:cTn id="7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7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9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81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83" dur="75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4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85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87" dur="75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8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89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91" dur="75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2" fill="hold">
                                <p:stCondLst>
                                  <p:cond delay="2750"/>
                                </p:stCondLst>
                                <p:childTnLst>
                                  <p:par>
                                    <p:cTn id="93" presetID="2" presetClass="entr" presetSubtype="4" accel="60000" fill="hold" grpId="0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95" dur="5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96" dur="5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7" fill="hold">
                                <p:stCondLst>
                                  <p:cond delay="3250"/>
                                </p:stCondLst>
                                <p:childTnLst>
                                  <p:par>
                                    <p:cTn id="98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9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0" dur="5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1" dur="5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2" dur="50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3" fill="hold">
                          <p:stCondLst>
                            <p:cond delay="indefinite"/>
                          </p:stCondLst>
                          <p:childTnLst>
                            <p:par>
                              <p:cTn id="10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5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07" dur="5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9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11" dur="75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3" grpId="0" animBg="1"/>
          <p:bldP spid="34" grpId="0" animBg="1"/>
          <p:bldP spid="35" grpId="0"/>
          <p:bldP spid="38" grpId="0" animBg="1"/>
          <p:bldP spid="39" grpId="0" animBg="1"/>
          <p:bldP spid="40" grpId="0"/>
          <p:bldP spid="41" grpId="0"/>
          <p:bldP spid="43" grpId="0" animBg="1"/>
          <p:bldP spid="44" grpId="0" animBg="1"/>
          <p:bldP spid="45" grpId="0"/>
          <p:bldP spid="46" grpId="0"/>
          <p:bldP spid="52" grpId="0"/>
          <p:bldP spid="29" grpId="0"/>
          <p:bldP spid="50" grpId="0"/>
          <p:bldP spid="54" grpId="0" animBg="1"/>
          <p:bldP spid="55" grpId="0"/>
          <p:bldP spid="56" grpId="0" animBg="1"/>
          <p:bldP spid="5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accel="6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9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4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6" presetID="2" presetClass="entr" presetSubtype="4" accel="6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31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5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" fill="hold">
                          <p:stCondLst>
                            <p:cond delay="indefinite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0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1" fill="hold">
                          <p:stCondLst>
                            <p:cond delay="indefinite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45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7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9" dur="75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0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51" presetID="2" presetClass="entr" presetSubtype="4" accel="6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3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4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5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56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8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0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1" fill="hold">
                          <p:stCondLst>
                            <p:cond delay="indefinite"/>
                          </p:stCondLst>
                          <p:childTnLst>
                            <p:par>
                              <p:cTn id="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3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65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6" fill="hold">
                          <p:stCondLst>
                            <p:cond delay="indefinite"/>
                          </p:stCondLst>
                          <p:childTnLst>
                            <p:par>
                              <p:cTn id="6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8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0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72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4" dur="75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5" fill="hold">
                          <p:stCondLst>
                            <p:cond delay="indefinite"/>
                          </p:stCondLst>
                          <p:childTnLst>
                            <p:par>
                              <p:cTn id="7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7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9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81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83" dur="75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4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85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87" dur="75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8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89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91" dur="75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2" fill="hold">
                                <p:stCondLst>
                                  <p:cond delay="2750"/>
                                </p:stCondLst>
                                <p:childTnLst>
                                  <p:par>
                                    <p:cTn id="93" presetID="2" presetClass="entr" presetSubtype="4" accel="6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5" dur="5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6" dur="5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7" fill="hold">
                                <p:stCondLst>
                                  <p:cond delay="3250"/>
                                </p:stCondLst>
                                <p:childTnLst>
                                  <p:par>
                                    <p:cTn id="98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9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0" dur="5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1" dur="5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2" dur="50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3" fill="hold">
                          <p:stCondLst>
                            <p:cond delay="indefinite"/>
                          </p:stCondLst>
                          <p:childTnLst>
                            <p:par>
                              <p:cTn id="10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5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07" dur="5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9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11" dur="75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3" grpId="0" animBg="1"/>
          <p:bldP spid="34" grpId="0" animBg="1"/>
          <p:bldP spid="35" grpId="0"/>
          <p:bldP spid="38" grpId="0" animBg="1"/>
          <p:bldP spid="39" grpId="0" animBg="1"/>
          <p:bldP spid="40" grpId="0"/>
          <p:bldP spid="41" grpId="0"/>
          <p:bldP spid="43" grpId="0" animBg="1"/>
          <p:bldP spid="44" grpId="0" animBg="1"/>
          <p:bldP spid="45" grpId="0"/>
          <p:bldP spid="46" grpId="0"/>
          <p:bldP spid="52" grpId="0"/>
          <p:bldP spid="29" grpId="0"/>
          <p:bldP spid="50" grpId="0"/>
          <p:bldP spid="54" grpId="0" animBg="1"/>
          <p:bldP spid="55" grpId="0"/>
          <p:bldP spid="56" grpId="0" animBg="1"/>
          <p:bldP spid="57" grpId="0"/>
        </p:bld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2" name="直接箭头连接符 31"/>
          <p:cNvCxnSpPr/>
          <p:nvPr/>
        </p:nvCxnSpPr>
        <p:spPr>
          <a:xfrm flipV="1">
            <a:off x="3023074" y="4184127"/>
            <a:ext cx="0" cy="714376"/>
          </a:xfrm>
          <a:prstGeom prst="straightConnector1">
            <a:avLst/>
          </a:prstGeom>
          <a:ln>
            <a:solidFill>
              <a:schemeClr val="accent5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073"/>
          <p:cNvSpPr txBox="1"/>
          <p:nvPr/>
        </p:nvSpPr>
        <p:spPr>
          <a:xfrm>
            <a:off x="4255611" y="267803"/>
            <a:ext cx="4458661" cy="4996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20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桃園市英語朗讀比賽 優等</a:t>
            </a:r>
            <a:endParaRPr lang="zh-TW" altLang="en-US" sz="2000" b="1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cxnSp>
        <p:nvCxnSpPr>
          <p:cNvPr id="37" name="直接箭头连接符 36"/>
          <p:cNvCxnSpPr/>
          <p:nvPr/>
        </p:nvCxnSpPr>
        <p:spPr>
          <a:xfrm flipV="1">
            <a:off x="4610973" y="3250252"/>
            <a:ext cx="0" cy="1275181"/>
          </a:xfrm>
          <a:prstGeom prst="straightConnector1">
            <a:avLst/>
          </a:prstGeom>
          <a:ln>
            <a:solidFill>
              <a:schemeClr val="accent5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3073"/>
          <p:cNvSpPr txBox="1"/>
          <p:nvPr/>
        </p:nvSpPr>
        <p:spPr>
          <a:xfrm>
            <a:off x="4879892" y="3043201"/>
            <a:ext cx="696417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2000" b="1" dirty="0">
                <a:solidFill>
                  <a:schemeClr val="accent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桃園市創造力嘉年華活動</a:t>
            </a:r>
            <a:endParaRPr lang="en-US" altLang="zh-TW" sz="2000" b="1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</a:endParaRPr>
          </a:p>
        </p:txBody>
      </p:sp>
      <p:cxnSp>
        <p:nvCxnSpPr>
          <p:cNvPr id="42" name="直接箭头连接符 41"/>
          <p:cNvCxnSpPr/>
          <p:nvPr/>
        </p:nvCxnSpPr>
        <p:spPr>
          <a:xfrm flipV="1">
            <a:off x="6213879" y="2201097"/>
            <a:ext cx="0" cy="1987802"/>
          </a:xfrm>
          <a:prstGeom prst="straightConnector1">
            <a:avLst/>
          </a:prstGeom>
          <a:ln>
            <a:solidFill>
              <a:schemeClr val="accent5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3073"/>
          <p:cNvSpPr txBox="1"/>
          <p:nvPr/>
        </p:nvSpPr>
        <p:spPr>
          <a:xfrm>
            <a:off x="-241815" y="748249"/>
            <a:ext cx="4626102" cy="4996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2000" b="1" dirty="0">
                <a:solidFill>
                  <a:schemeClr val="accent4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智聯感測 全國聯賽</a:t>
            </a:r>
            <a:r>
              <a:rPr lang="en-US" altLang="zh-TW" sz="2000" b="1" dirty="0">
                <a:solidFill>
                  <a:schemeClr val="accent4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-</a:t>
            </a:r>
            <a:r>
              <a:rPr lang="zh-TW" altLang="en-US" sz="2000" b="1" dirty="0">
                <a:solidFill>
                  <a:schemeClr val="accent4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國小銀獎</a:t>
            </a:r>
            <a:endParaRPr lang="en-US" altLang="zh-TW" sz="2000" b="1" dirty="0">
              <a:solidFill>
                <a:schemeClr val="accent4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</a:endParaRPr>
          </a:p>
        </p:txBody>
      </p:sp>
      <p:cxnSp>
        <p:nvCxnSpPr>
          <p:cNvPr id="47" name="直接箭头连接符 46"/>
          <p:cNvCxnSpPr/>
          <p:nvPr/>
        </p:nvCxnSpPr>
        <p:spPr>
          <a:xfrm>
            <a:off x="8246602" y="3075612"/>
            <a:ext cx="991415" cy="0"/>
          </a:xfrm>
          <a:prstGeom prst="straightConnector1">
            <a:avLst/>
          </a:prstGeom>
          <a:ln>
            <a:solidFill>
              <a:srgbClr val="8FC7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3073"/>
          <p:cNvSpPr txBox="1"/>
          <p:nvPr/>
        </p:nvSpPr>
        <p:spPr>
          <a:xfrm>
            <a:off x="8714272" y="16281"/>
            <a:ext cx="3033199" cy="4996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2000" b="1" dirty="0">
                <a:solidFill>
                  <a:schemeClr val="accent6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機器人踢足球競賽</a:t>
            </a:r>
            <a:endParaRPr lang="en-US" altLang="zh-TW" sz="2000" b="1" dirty="0">
              <a:solidFill>
                <a:schemeClr val="accent6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</a:endParaRPr>
          </a:p>
        </p:txBody>
      </p:sp>
      <p:sp>
        <p:nvSpPr>
          <p:cNvPr id="53" name="矩形 52"/>
          <p:cNvSpPr/>
          <p:nvPr/>
        </p:nvSpPr>
        <p:spPr>
          <a:xfrm>
            <a:off x="0" y="10076"/>
            <a:ext cx="4967123" cy="646331"/>
          </a:xfrm>
          <a:prstGeom prst="rect">
            <a:avLst/>
          </a:prstGeom>
          <a:solidFill>
            <a:srgbClr val="8FC7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b="1" dirty="0">
                <a:solidFill>
                  <a:schemeClr val="accent5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教務處 學生展能</a:t>
            </a:r>
            <a:endParaRPr lang="zh-CN" altLang="en-US" sz="3600" b="1" dirty="0">
              <a:solidFill>
                <a:schemeClr val="accent5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pic>
        <p:nvPicPr>
          <p:cNvPr id="2050" name="Picture 2" descr="https://lh3.googleusercontent.com/PTm_SOnbQzX4I4uKXZH_3q3WL7iXrfsIWI3N8KB2XmLg16wWH1JC8IQX3zX5KxTDfw7xUgez4WXGx-yVpUSw8DVCW-U7z4c6MioKZnal1vdDOm-rATAfeGpPuuSE1cfvBh2shvxo7Jjx8uTA0HqX-wLU074K1oWIkqAjqgkfpNIniBKc_Sy7mS6AbSr_JjCWhIWMJSI1KjcZYAOSWY0Rukcc__YsiE52RYH2sPuIZ03LhgUNPNQUEJ1kTjL39yk9uIKYdUSwoCSsG4pA_w9zJyEjEU5wIEyc5x93wqERoF_zAY_gBMVa7IKqIMCS2xT8iynb0twNwl3ukxLHFPpEa-KAbCxz-ZZ-awCGcDtXcFzDSJPdxJgAK8Q2mIdhfGQMgb5z5eRxhqIm_O7kMCPGcVgb9MJk9rFaR9MUDztn6g4VlcD_HIiVSsi_wONTvUJ5Sbr7du7WqySQPlj0KSA7ynuO11wXxpn4VhMFDcvPyjdTDsZxXHSRswMtawAektWHiFZoTSqJKzeNTjkUs_HmpcYXg3KNRPrA9rlD3djuzymRX4A8NNLdRMUfF_Q4SiefAXxARpRvgyIH6lu9fUzzOgUy-85YwRt-ILCOz2LAUWIvSkK-kENRWAoVfrFV3TMOySe9uJMs9uHZg9xLWYoUHddeCUxX0C86Gn0ri-s9r2Vn5KEjCZ5DVkYAG0VtSiHT_CeBpzXjkclOl4D7bxESMe58=w1250-h937-no?authuser=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0478" y="767394"/>
            <a:ext cx="3093061" cy="2320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s://lh3.googleusercontent.com/nlqBkPDebv2PEpLfKukDdgUaFCHxH4FWG66sIC0VZkG9KjfR4cHEvs7dhyvuP_4OcW4tR6kQvvZtNiJwsi02iKoyahl3FagEf1Tr7X_JtDsh1tJSKURDx_cQcupI3y0Dxy9H8VVWmj76X30dNN_IOfzhyKIChbAzfPnMjFYOpaoobS5sMqHpPui5qXZVVohXO3_7b4IcC0bqn7LP4AvlcZ_exzTIeqmjlMSl69qP968iTgw3oT__fgQvLi22hEqJv1_Wrkjl3Cnc4tc6MFbgu3utKSRKghA5ZFY9Xr5_ZYV0IFYZqvRWatHOG8QaG28qC0Fj2OeE2SMldDKk6Fa8thMNLGeFDuRE4U_O5l6A4ku2rl-XBJItl8pLMZPJco12_gpmJ7GoSEvbsAeCYDdQruJ_zC-OPQ4hVpc8jMiuI49yjgd-is2-qZanUP8-rtYym1-1GAl2CVcZzDuYgOh1rho6C6CLku1yulJTQ2cUSFbxSVammZx1Mer0_8oWjXuvlBY3LtoN0uT218baIHUEA0hs2TdVLIXQB4KYRcDNZvbiewv_2zJFGrePHlFBo3yyviS2ULK3z1cwIgTEN-cjmSvdPvHheajlCNcSmD9i3bRnkM8foIDC5rKZk2hotpExilyIN9waUtVZVHsvsv-4YhiKQCSiCtTRi4Q6Q5oGURAKNYY5z2O9A4Y7Xu8xfgFjLM5-o9dStmY2KHTDxrheT38n=w1250-h937-no?authuser=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47155"/>
            <a:ext cx="4142473" cy="2638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5"/>
          <a:srcRect t="36053" r="6149"/>
          <a:stretch/>
        </p:blipFill>
        <p:spPr>
          <a:xfrm>
            <a:off x="1" y="1272243"/>
            <a:ext cx="4142472" cy="1090548"/>
          </a:xfrm>
          <a:prstGeom prst="rect">
            <a:avLst/>
          </a:prstGeom>
        </p:spPr>
      </p:pic>
      <p:pic>
        <p:nvPicPr>
          <p:cNvPr id="15" name="圖片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6602" y="545813"/>
            <a:ext cx="3934593" cy="2423008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9122" y="3587400"/>
            <a:ext cx="4053392" cy="3158457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0684" y="3652037"/>
            <a:ext cx="3630511" cy="3093820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BF01D387-563B-47F3-86B5-7D9C23F1EC2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697" b="99848" l="7592" r="96859">
                        <a14:foregroundMark x1="8115" y1="61948" x2="11257" y2="53272"/>
                        <a14:foregroundMark x1="11257" y1="53272" x2="10995" y2="52359"/>
                        <a14:foregroundMark x1="87435" y1="49163" x2="96859" y2="62100"/>
                        <a14:foregroundMark x1="60471" y1="83714" x2="55236" y2="99848"/>
                        <a14:foregroundMark x1="55236" y1="99848" x2="55236" y2="99848"/>
                        <a14:foregroundMark x1="40052" y1="23744" x2="48429" y2="26332"/>
                        <a14:foregroundMark x1="53927" y1="23744" x2="60733" y2="28158"/>
                        <a14:foregroundMark x1="48168" y1="6697" x2="50262" y2="1141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1866" y="4355726"/>
            <a:ext cx="1430356" cy="2460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400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7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7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41" grpId="0"/>
      <p:bldP spid="46" grpId="0"/>
      <p:bldP spid="5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直接连接符 3" descr="e7d195523061f1c0deeec63e560781cfd59afb0ea006f2a87ABB68BF51EA6619813959095094C18C62A12F549504892A4AAA8C1554C6663626E05CA27F281A14E6983772AFC3FB97135759321DEA3D709AACD122C08E6ED10941157556AA252E452E39D1B69791EE1C8E45FE64F3020515F186C0327963E89362B456026D94665019A11B7E75A369"/>
          <p:cNvCxnSpPr/>
          <p:nvPr/>
        </p:nvCxnSpPr>
        <p:spPr>
          <a:xfrm>
            <a:off x="6050273" y="2365937"/>
            <a:ext cx="0" cy="792000"/>
          </a:xfrm>
          <a:prstGeom prst="line">
            <a:avLst/>
          </a:prstGeom>
          <a:ln w="19050">
            <a:solidFill>
              <a:srgbClr val="8FC7FF"/>
            </a:solidFill>
            <a:prstDash val="sysDash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直接连接符 4" descr="e7d195523061f1c0deeec63e560781cfd59afb0ea006f2a87ABB68BF51EA6619813959095094C18C62A12F549504892A4AAA8C1554C6663626E05CA27F281A14E6983772AFC3FB97135759321DEA3D709AACD122C08E6ED10941157556AA252E452E39D1B69791EE1C8E45FE64F3020515F186C0327963E89362B456026D94665019A11B7E75A369"/>
          <p:cNvCxnSpPr/>
          <p:nvPr/>
        </p:nvCxnSpPr>
        <p:spPr>
          <a:xfrm>
            <a:off x="2472507" y="2761937"/>
            <a:ext cx="0" cy="792000"/>
          </a:xfrm>
          <a:prstGeom prst="line">
            <a:avLst/>
          </a:prstGeom>
          <a:ln w="19050">
            <a:solidFill>
              <a:srgbClr val="8FC7FF"/>
            </a:solidFill>
            <a:prstDash val="sysDash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接连接符 5" descr="e7d195523061f1c0deeec63e560781cfd59afb0ea006f2a87ABB68BF51EA6619813959095094C18C62A12F549504892A4AAA8C1554C6663626E05CA27F281A14E6983772AFC3FB97135759321DEA3D709AACD122C08E6ED10941157556AA252E452E39D1B69791EE1C8E45FE64F3020515F186C0327963E89362B456026D94665019A11B7E75A369"/>
          <p:cNvCxnSpPr/>
          <p:nvPr/>
        </p:nvCxnSpPr>
        <p:spPr>
          <a:xfrm>
            <a:off x="9657012" y="2761937"/>
            <a:ext cx="0" cy="792000"/>
          </a:xfrm>
          <a:prstGeom prst="line">
            <a:avLst/>
          </a:prstGeom>
          <a:ln w="19050">
            <a:solidFill>
              <a:srgbClr val="8FC7FF"/>
            </a:solidFill>
            <a:prstDash val="sysDash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接连接符 6" descr="e7d195523061f1c0deeec63e560781cfd59afb0ea006f2a87ABB68BF51EA6619813959095094C18C62A12F549504892A4AAA8C1554C6663626E05CA27F281A14E6983772AFC3FB97135759321DEA3D709AACD122C08E6ED10941157556AA252E452E39D1B69791EE1C8E45FE64F3020515F186C0327963E89362B456026D94665019A11B7E75A369"/>
          <p:cNvCxnSpPr/>
          <p:nvPr/>
        </p:nvCxnSpPr>
        <p:spPr>
          <a:xfrm>
            <a:off x="2453030" y="2754073"/>
            <a:ext cx="7200000" cy="0"/>
          </a:xfrm>
          <a:prstGeom prst="line">
            <a:avLst/>
          </a:prstGeom>
          <a:ln w="12700">
            <a:solidFill>
              <a:srgbClr val="8FC7FF"/>
            </a:solidFill>
            <a:prstDash val="sysDash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/>
        </p:nvGrpSpPr>
        <p:grpSpPr>
          <a:xfrm>
            <a:off x="3519481" y="562494"/>
            <a:ext cx="2944723" cy="2163034"/>
            <a:chOff x="8177138" y="3420031"/>
            <a:chExt cx="2944723" cy="2163034"/>
          </a:xfrm>
        </p:grpSpPr>
        <p:sp>
          <p:nvSpPr>
            <p:cNvPr id="9" name="圆角矩形 8" descr="e7d195523061f1c0deeec63e560781cfd59afb0ea006f2a87ABB68BF51EA6619813959095094C18C62A12F549504892A4AAA8C1554C6663626E05CA27F281A14E6983772AFC3FB97135759321DEA3D709AACD122C08E6ED10941157556AA252E452E39D1B69791EE1C8E45FE64F3020515F186C0327963E89362B456026D94665019A11B7E75A369"/>
            <p:cNvSpPr/>
            <p:nvPr/>
          </p:nvSpPr>
          <p:spPr>
            <a:xfrm>
              <a:off x="8177138" y="3822793"/>
              <a:ext cx="2944723" cy="1760272"/>
            </a:xfrm>
            <a:prstGeom prst="roundRect">
              <a:avLst>
                <a:gd name="adj" fmla="val 7594"/>
              </a:avLst>
            </a:prstGeom>
            <a:solidFill>
              <a:srgbClr val="8FC7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0" name="椭圆 9" descr="e7d195523061f1c0deeec63e560781cfd59afb0ea006f2a87ABB68BF51EA6619813959095094C18C62A12F549504892A4AAA8C1554C6663626E05CA27F281A14E6983772AFC3FB97135759321DEA3D709AACD122C08E6ED1C77BAD4A88EF4CD28A80260D8F97957F436F83C1F553EF0169027D0DBFA7A77088E1513DBDFC101C4B4DFF310B01A5021663E46B6BC2AAB5"/>
            <p:cNvSpPr/>
            <p:nvPr/>
          </p:nvSpPr>
          <p:spPr>
            <a:xfrm>
              <a:off x="9248172" y="3420031"/>
              <a:ext cx="864819" cy="864819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13200000" scaled="0"/>
            </a:gradFill>
            <a:ln w="12700">
              <a:solidFill>
                <a:schemeClr val="bg1"/>
              </a:solidFill>
            </a:ln>
            <a:effectLst>
              <a:outerShdw blurRad="254000" dist="1270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11" name="组合 10"/>
          <p:cNvGrpSpPr/>
          <p:nvPr/>
        </p:nvGrpSpPr>
        <p:grpSpPr>
          <a:xfrm>
            <a:off x="3659664" y="3879159"/>
            <a:ext cx="2944723" cy="2163034"/>
            <a:chOff x="4606786" y="3420031"/>
            <a:chExt cx="2944723" cy="2163034"/>
          </a:xfrm>
        </p:grpSpPr>
        <p:sp>
          <p:nvSpPr>
            <p:cNvPr id="12" name="圆角矩形 11" descr="e7d195523061f1c0deeec63e560781cfd59afb0ea006f2a87ABB68BF51EA6619813959095094C18C62A12F549504892A4AAA8C1554C6663626E05CA27F281A14E6983772AFC3FB97135759321DEA3D709AACD122C08E6ED10941157556AA252E452E39D1B69791EE1C8E45FE64F3020515F186C0327963E89362B456026D94665019A11B7E75A369"/>
            <p:cNvSpPr/>
            <p:nvPr/>
          </p:nvSpPr>
          <p:spPr>
            <a:xfrm>
              <a:off x="4606786" y="3822793"/>
              <a:ext cx="2944723" cy="1760272"/>
            </a:xfrm>
            <a:prstGeom prst="roundRect">
              <a:avLst>
                <a:gd name="adj" fmla="val 7594"/>
              </a:avLst>
            </a:prstGeom>
            <a:solidFill>
              <a:srgbClr val="8FC7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3" name="椭圆 12" descr="e7d195523061f1c0deeec63e560781cfd59afb0ea006f2a87ABB68BF51EA6619813959095094C18C62A12F549504892A4AAA8C1554C6663626E05CA27F281A14E6983772AFC3FB97135759321DEA3D709AACD122C08E6ED1C77BAD4A88EF4CD28A80260D8F97957F436F83C1F553EF0169027D0DBFA7A77088E1513DBDFC101C4B4DFF310B01A5021663E46B6BC2AAB5"/>
            <p:cNvSpPr/>
            <p:nvPr/>
          </p:nvSpPr>
          <p:spPr>
            <a:xfrm>
              <a:off x="5652794" y="3420031"/>
              <a:ext cx="864819" cy="864819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13200000" scaled="0"/>
            </a:gradFill>
            <a:ln w="12700">
              <a:solidFill>
                <a:schemeClr val="bg1"/>
              </a:solidFill>
            </a:ln>
            <a:effectLst>
              <a:outerShdw blurRad="254000" dist="1270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sp>
        <p:nvSpPr>
          <p:cNvPr id="17" name="文本框 16" descr="e7d195523061f1c0deeec63e560781cfd59afb0ea006f2a87ABB68BF51EA6619813959095094C18C62A12F549504892A4AAA8C1554C6663626E05CA27F281A14E6983772AFC3FB97135759321DEA3D709AACD122C08E6ED10941157556AA252E452E39D1B69791EE1C8E45FE64F3020515F186C0327963E89362B456026D94665019A11B7E75A369"/>
          <p:cNvSpPr txBox="1"/>
          <p:nvPr/>
        </p:nvSpPr>
        <p:spPr>
          <a:xfrm>
            <a:off x="1089756" y="4045752"/>
            <a:ext cx="260008" cy="400110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>
              <a:buClr>
                <a:srgbClr val="C00000"/>
              </a:buClr>
            </a:pPr>
            <a:r>
              <a:rPr lang="zh-CN" altLang="en-US" sz="2000" dirty="0">
                <a:solidFill>
                  <a:srgbClr val="F6F8F7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 </a:t>
            </a:r>
            <a:endParaRPr lang="en-US" altLang="zh-CN" sz="36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grpSp>
        <p:nvGrpSpPr>
          <p:cNvPr id="20" name="组合 19"/>
          <p:cNvGrpSpPr/>
          <p:nvPr/>
        </p:nvGrpSpPr>
        <p:grpSpPr>
          <a:xfrm>
            <a:off x="-40311" y="701403"/>
            <a:ext cx="3348371" cy="1573831"/>
            <a:chOff x="2176406" y="1328635"/>
            <a:chExt cx="3518888" cy="1623964"/>
          </a:xfrm>
        </p:grpSpPr>
        <p:sp>
          <p:nvSpPr>
            <p:cNvPr id="21" name="椭圆 20" descr="e7d195523061f1c0deeec63e560781cfd59afb0ea006f2a87ABB68BF51EA6619813959095094C18C62A12F549504892A4AAA8C1554C6663626E05CA27F281A14E6983772AFC3FB97135759321DEA3D709AACD122C08E6ED1C77BAD4A88EF4CD28A80260D8F97957F436F83C1F553EF0169027D0DBFA7A77088E1513DBDFC101C4B4DFF310B01A5021663E46B6BC2AAB5"/>
            <p:cNvSpPr/>
            <p:nvPr/>
          </p:nvSpPr>
          <p:spPr>
            <a:xfrm>
              <a:off x="2889926" y="1536828"/>
              <a:ext cx="1415772" cy="1415771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2700">
              <a:solidFill>
                <a:schemeClr val="bg1"/>
              </a:solidFill>
            </a:ln>
            <a:effectLst>
              <a:outerShdw blurRad="254000" dist="1270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22" name="矩形 21"/>
            <p:cNvSpPr/>
            <p:nvPr/>
          </p:nvSpPr>
          <p:spPr>
            <a:xfrm>
              <a:off x="2176406" y="1328635"/>
              <a:ext cx="3518888" cy="85746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TW" altLang="en-US" sz="2400" b="1" dirty="0">
                  <a:solidFill>
                    <a:schemeClr val="accent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    </a:t>
              </a:r>
              <a:r>
                <a:rPr lang="zh-TW" altLang="en-US" sz="2400" b="1" dirty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 運用科技的設備</a:t>
              </a:r>
            </a:p>
            <a:p>
              <a:endPara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sp>
        <p:nvSpPr>
          <p:cNvPr id="26" name="矩形 25"/>
          <p:cNvSpPr/>
          <p:nvPr/>
        </p:nvSpPr>
        <p:spPr>
          <a:xfrm>
            <a:off x="0" y="3943"/>
            <a:ext cx="3933645" cy="646331"/>
          </a:xfrm>
          <a:prstGeom prst="rect">
            <a:avLst/>
          </a:prstGeom>
          <a:solidFill>
            <a:srgbClr val="8FC7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b="1" dirty="0">
                <a:solidFill>
                  <a:schemeClr val="accent5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課程活動</a:t>
            </a:r>
            <a:endParaRPr lang="zh-CN" altLang="en-US" sz="3600" b="1" dirty="0">
              <a:solidFill>
                <a:schemeClr val="accent5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grpSp>
        <p:nvGrpSpPr>
          <p:cNvPr id="27" name="组合 19">
            <a:extLst>
              <a:ext uri="{FF2B5EF4-FFF2-40B4-BE49-F238E27FC236}">
                <a16:creationId xmlns:a16="http://schemas.microsoft.com/office/drawing/2014/main" id="{65281CCE-D3AB-4D28-98E5-2C71C7385771}"/>
              </a:ext>
            </a:extLst>
          </p:cNvPr>
          <p:cNvGrpSpPr/>
          <p:nvPr/>
        </p:nvGrpSpPr>
        <p:grpSpPr>
          <a:xfrm>
            <a:off x="529663" y="63639"/>
            <a:ext cx="8849253" cy="4721490"/>
            <a:chOff x="-3918075" y="1366035"/>
            <a:chExt cx="8849253" cy="4721490"/>
          </a:xfrm>
        </p:grpSpPr>
        <p:sp>
          <p:nvSpPr>
            <p:cNvPr id="28" name="椭圆 20" descr="e7d195523061f1c0deeec63e560781cfd59afb0ea006f2a87ABB68BF51EA6619813959095094C18C62A12F549504892A4AAA8C1554C6663626E05CA27F281A14E6983772AFC3FB97135759321DEA3D709AACD122C08E6ED1C77BAD4A88EF4CD28A80260D8F97957F436F83C1F553EF0169027D0DBFA7A77088E1513DBDFC101C4B4DFF310B01A5021663E46B6BC2AAB5">
              <a:extLst>
                <a:ext uri="{FF2B5EF4-FFF2-40B4-BE49-F238E27FC236}">
                  <a16:creationId xmlns:a16="http://schemas.microsoft.com/office/drawing/2014/main" id="{3D07391F-9850-4E3B-B7C5-56D035B1F726}"/>
                </a:ext>
              </a:extLst>
            </p:cNvPr>
            <p:cNvSpPr/>
            <p:nvPr/>
          </p:nvSpPr>
          <p:spPr>
            <a:xfrm>
              <a:off x="3590274" y="1366035"/>
              <a:ext cx="1340904" cy="131492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2700">
              <a:solidFill>
                <a:schemeClr val="bg1"/>
              </a:solidFill>
            </a:ln>
            <a:effectLst>
              <a:outerShdw blurRad="254000" dist="1270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29" name="矩形 28">
              <a:extLst>
                <a:ext uri="{FF2B5EF4-FFF2-40B4-BE49-F238E27FC236}">
                  <a16:creationId xmlns:a16="http://schemas.microsoft.com/office/drawing/2014/main" id="{20E88673-CC4C-424E-B245-971149B0C504}"/>
                </a:ext>
              </a:extLst>
            </p:cNvPr>
            <p:cNvSpPr/>
            <p:nvPr/>
          </p:nvSpPr>
          <p:spPr>
            <a:xfrm>
              <a:off x="-3918075" y="5256528"/>
              <a:ext cx="2208425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zh-TW" altLang="en-US" sz="2400" b="1" dirty="0">
                  <a:solidFill>
                    <a:schemeClr val="accent6">
                      <a:lumMod val="75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創客自主學習</a:t>
              </a:r>
              <a:endParaRPr lang="en-US" altLang="zh-TW" sz="2400" b="1" dirty="0">
                <a:solidFill>
                  <a:schemeClr val="accent6">
                    <a:lumMod val="7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  <a:p>
              <a:endPara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pic>
        <p:nvPicPr>
          <p:cNvPr id="39" name="圖片 38">
            <a:extLst>
              <a:ext uri="{FF2B5EF4-FFF2-40B4-BE49-F238E27FC236}">
                <a16:creationId xmlns:a16="http://schemas.microsoft.com/office/drawing/2014/main" id="{877165A4-C636-4E50-9A1E-0932F0BA29F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56" y="4450313"/>
            <a:ext cx="3027908" cy="21500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0" name="圖片 39">
            <a:extLst>
              <a:ext uri="{FF2B5EF4-FFF2-40B4-BE49-F238E27FC236}">
                <a16:creationId xmlns:a16="http://schemas.microsoft.com/office/drawing/2014/main" id="{581AE3DB-EC8D-40DB-B419-1D804267D69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89381" y="997686"/>
            <a:ext cx="2202058" cy="26263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124" name="Picture 4" descr="https://lh3.googleusercontent.com/XK9dsU_70F6FgjBxzeW1EXSae1wOAiTPTgm_fe63Oq2-auVb2zK2_Sqj33ZSZzmq-ScPa1k6-f_ifMRGKHy8z6WchD8dDKcBBXCDKQUSeVQ285L3r3rE_dW1imfeUT55a3wHCXUmW16k1kY0IyVWEQMqLfaVaGExzV0yyVq2KNtZoHyMHSMX62bYup8qWfPj6rNP6QsVLNz2oknuvrP_hbH2pPpBvBu0Ca7c38rVnqHYGCASUechy1tTTHmH9t7RBFCXNbsbEeIEBgrwVt3LPY8Y3FuCXoNb0-TbxxODbOMZXXdaiV8KchecQwb2gastjcz0pH3O_B1H28LZDvHzTUfhG7Od9Cp-giTOqLg1TG2qAB1EIzW6yl4hE9bCcPnna3mHteqkGmFsPJDhnMpYAW035efqYx6XMCJXikuR2MZevZ-a88YaES-5HBpPeUeV2dAi99NdtagemyBXTCmfQQhnyYwMS2lhXhXxG4CCv6Nr0nI8bOX2oBsYf685rZrdPDX-zJe8kbTBmNSN2CHlWp3g0YQ3l7B1gXzGAAegQ0Yaph0lqKOrwm7zg8zQsgBB8WXUDYo9KSqxnkq_Pfolnby9_FrLaFEOWHZGBbMCC8bDj9-UrRN0hWRJwuo6qi7I5KJ9cX7eudYoaqrei74UqJTjwql9mKeywpcfVlC1QN94ExVEOhdzOo2x3jknKqAykL9Oh7_NUTnZCQ8k9P1gFiDu=w1250-h937-no?authuser=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8893" y="815807"/>
            <a:ext cx="3629905" cy="25893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矩形 30"/>
          <p:cNvSpPr/>
          <p:nvPr/>
        </p:nvSpPr>
        <p:spPr>
          <a:xfrm>
            <a:off x="3606377" y="362887"/>
            <a:ext cx="334837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400" b="1" dirty="0">
                <a:solidFill>
                  <a:schemeClr val="accent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 </a:t>
            </a:r>
            <a:r>
              <a:rPr lang="zh-TW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「一年級注音符號闖關」</a:t>
            </a:r>
          </a:p>
          <a:p>
            <a:endParaRPr lang="zh-CN" altLang="en-US" sz="2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pic>
        <p:nvPicPr>
          <p:cNvPr id="32" name="Picture 2" descr="https://lh3.googleusercontent.com/g5Z7mko0b-y8vNFT3gALLhj4kU8KixfM8MXGkEPXLNl2cyj-z9-76rFJJLZH6SVWf0nTqVRJhSRCXx5dvRT10FR6f20sSvxtlp57tf5pZxq7vR9Q1XQqM6n8OmlbQx9lSYd5ziyra45_oQ958q4QNkte8PUj5CuJT1s9igGrAqv4_jKWYmAjDeLbMONJWy8gikXnMDSnc2IeimF-ZRgPUUz8RbfwCSwG1CvTfeaSgkkyUC6hyoGYgNsRQa5tnGnjWHOxgcOMWYcgK4CAyjfIINhnpJwFZlG1i4pi6xbxBhTKs_vmv_UoPMDvTfmSzJh_UFm-KB4hsTFfNdwWocb1ZlxPAF9FtPminsTHZ16kawieXR_ui_naDX8ITnWkq79nc-NlvHe0M9ZFbzDeWHFgUaxl7sBbCvjYez-NgvrMFT75ArFJsiM73HEv_Jmo0mzm3FkoxFxCO_Y1c8ea9PGVpRlRbnSrFSBEiGKGgMfoGUhmELGMbs2lOsiAY86TqBJuH2J7XxaMOVsMIcuv4375uuP7vrYAss6uCLBfvrgYoTjU__Ku51__Rk-kyarB4d00GRFDR1q12Ce0N3wL61waTD4eOAYYdEtnODDZU74-io16m-WlOrOq5A2BEWxhoBBohXt9w7F_p1t1XJRr1QSxJYTQurqO55mNiUHsfwt0Y7QHvig7mjYvvqgauIqWGzH98qN7_uCeY42kbTiGAna4cL2u=w1250-h937-no?authuser=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2165" y="4177875"/>
            <a:ext cx="3760103" cy="24491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矩形 32">
            <a:extLst>
              <a:ext uri="{FF2B5EF4-FFF2-40B4-BE49-F238E27FC236}">
                <a16:creationId xmlns:a16="http://schemas.microsoft.com/office/drawing/2014/main" id="{20E88673-CC4C-424E-B245-971149B0C504}"/>
              </a:ext>
            </a:extLst>
          </p:cNvPr>
          <p:cNvSpPr/>
          <p:nvPr/>
        </p:nvSpPr>
        <p:spPr>
          <a:xfrm>
            <a:off x="3187683" y="3656759"/>
            <a:ext cx="418576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zh-TW" altLang="en-US" sz="2400" b="1" dirty="0">
                <a:solidFill>
                  <a:srgbClr val="7030A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低年級語文競賽說故事比賽</a:t>
            </a:r>
            <a:endParaRPr lang="en-US" altLang="zh-TW" sz="2400" b="1" dirty="0">
              <a:solidFill>
                <a:srgbClr val="7030A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endParaRPr lang="zh-CN" altLang="en-US" sz="2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1325" y="4281921"/>
            <a:ext cx="3452332" cy="23451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4" name="矩形 33">
            <a:extLst>
              <a:ext uri="{FF2B5EF4-FFF2-40B4-BE49-F238E27FC236}">
                <a16:creationId xmlns:a16="http://schemas.microsoft.com/office/drawing/2014/main" id="{20E88673-CC4C-424E-B245-971149B0C504}"/>
              </a:ext>
            </a:extLst>
          </p:cNvPr>
          <p:cNvSpPr/>
          <p:nvPr/>
        </p:nvSpPr>
        <p:spPr>
          <a:xfrm>
            <a:off x="7560149" y="3714089"/>
            <a:ext cx="418576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zh-TW" altLang="en-US" sz="2400" b="1" dirty="0">
                <a:solidFill>
                  <a:srgbClr val="00B05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中年級語文競賽硬筆字比賽</a:t>
            </a:r>
            <a:endParaRPr lang="en-US" altLang="zh-TW" sz="2400" b="1" dirty="0">
              <a:solidFill>
                <a:srgbClr val="00B05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endParaRPr lang="zh-CN" altLang="en-US" sz="2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pic>
        <p:nvPicPr>
          <p:cNvPr id="18" name="圖片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627" y="834954"/>
            <a:ext cx="3450928" cy="25881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5" name="矩形 34">
            <a:extLst>
              <a:ext uri="{FF2B5EF4-FFF2-40B4-BE49-F238E27FC236}">
                <a16:creationId xmlns:a16="http://schemas.microsoft.com/office/drawing/2014/main" id="{20E88673-CC4C-424E-B245-971149B0C504}"/>
              </a:ext>
            </a:extLst>
          </p:cNvPr>
          <p:cNvSpPr/>
          <p:nvPr/>
        </p:nvSpPr>
        <p:spPr>
          <a:xfrm>
            <a:off x="8376398" y="292664"/>
            <a:ext cx="181408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zh-TW" altLang="en-US" sz="2400" b="1" dirty="0">
                <a:solidFill>
                  <a:schemeClr val="tx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在地化課程</a:t>
            </a:r>
            <a:endParaRPr lang="en-US" altLang="zh-TW" sz="2400" b="1" dirty="0">
              <a:solidFill>
                <a:schemeClr val="tx2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endParaRPr lang="zh-CN" altLang="en-US" sz="2400" b="1" dirty="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75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250"/>
                            </p:stCondLst>
                            <p:childTnLst>
                              <p:par>
                                <p:cTn id="3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922413" y="7966064"/>
            <a:ext cx="2802546" cy="442400"/>
            <a:chOff x="1661160" y="3205163"/>
            <a:chExt cx="9395985" cy="1376362"/>
          </a:xfrm>
          <a:solidFill>
            <a:schemeClr val="tx1">
              <a:lumMod val="75000"/>
              <a:lumOff val="25000"/>
            </a:schemeClr>
          </a:solidFill>
          <a:effectLst>
            <a:outerShdw blurRad="292100" dist="152400" dir="6600000" algn="tr" rotWithShape="0">
              <a:prstClr val="black">
                <a:alpha val="30000"/>
              </a:prstClr>
            </a:outerShdw>
          </a:effectLst>
        </p:grpSpPr>
        <p:sp>
          <p:nvSpPr>
            <p:cNvPr id="5" name="矩形 4"/>
            <p:cNvSpPr/>
            <p:nvPr/>
          </p:nvSpPr>
          <p:spPr>
            <a:xfrm>
              <a:off x="1875570" y="4267199"/>
              <a:ext cx="8982930" cy="123825"/>
            </a:xfrm>
            <a:prstGeom prst="rect">
              <a:avLst/>
            </a:prstGeom>
            <a:grpFill/>
            <a:ln w="12700" cap="flat" cmpd="sng" algn="ctr">
              <a:solidFill>
                <a:srgbClr val="8FC7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6" name="任意多边形 5"/>
            <p:cNvSpPr/>
            <p:nvPr/>
          </p:nvSpPr>
          <p:spPr>
            <a:xfrm>
              <a:off x="1661160" y="3286125"/>
              <a:ext cx="9380220" cy="1295400"/>
            </a:xfrm>
            <a:custGeom>
              <a:avLst/>
              <a:gdLst>
                <a:gd name="connsiteX0" fmla="*/ 8365 w 9380220"/>
                <a:gd name="connsiteY0" fmla="*/ 1285573 h 1295400"/>
                <a:gd name="connsiteX1" fmla="*/ 8366 w 9380220"/>
                <a:gd name="connsiteY1" fmla="*/ 1285575 h 1295400"/>
                <a:gd name="connsiteX2" fmla="*/ 2 w 9380220"/>
                <a:gd name="connsiteY2" fmla="*/ 1295400 h 1295400"/>
                <a:gd name="connsiteX3" fmla="*/ 0 w 9380220"/>
                <a:gd name="connsiteY3" fmla="*/ 1295400 h 1295400"/>
                <a:gd name="connsiteX4" fmla="*/ 7890033 w 9380220"/>
                <a:gd name="connsiteY4" fmla="*/ 1 h 1295400"/>
                <a:gd name="connsiteX5" fmla="*/ 7890033 w 9380220"/>
                <a:gd name="connsiteY5" fmla="*/ 242 h 1295400"/>
                <a:gd name="connsiteX6" fmla="*/ 7894796 w 9380220"/>
                <a:gd name="connsiteY6" fmla="*/ 1 h 1295400"/>
                <a:gd name="connsiteX7" fmla="*/ 8361300 w 9380220"/>
                <a:gd name="connsiteY7" fmla="*/ 118124 h 1295400"/>
                <a:gd name="connsiteX8" fmla="*/ 8396159 w 9380220"/>
                <a:gd name="connsiteY8" fmla="*/ 139302 h 1295400"/>
                <a:gd name="connsiteX9" fmla="*/ 8277588 w 9380220"/>
                <a:gd name="connsiteY9" fmla="*/ 1 h 1295400"/>
                <a:gd name="connsiteX10" fmla="*/ 7894796 w 9380220"/>
                <a:gd name="connsiteY10" fmla="*/ 1 h 1295400"/>
                <a:gd name="connsiteX11" fmla="*/ 1558291 w 9380220"/>
                <a:gd name="connsiteY11" fmla="*/ 0 h 1295400"/>
                <a:gd name="connsiteX12" fmla="*/ 8277588 w 9380220"/>
                <a:gd name="connsiteY12" fmla="*/ 0 h 1295400"/>
                <a:gd name="connsiteX13" fmla="*/ 9380220 w 9380220"/>
                <a:gd name="connsiteY13" fmla="*/ 1295400 h 1295400"/>
                <a:gd name="connsiteX14" fmla="*/ 9380219 w 9380220"/>
                <a:gd name="connsiteY14" fmla="*/ 1295400 h 1295400"/>
                <a:gd name="connsiteX15" fmla="*/ 9199264 w 9380220"/>
                <a:gd name="connsiteY15" fmla="*/ 1082810 h 1295400"/>
                <a:gd name="connsiteX16" fmla="*/ 9177603 w 9380220"/>
                <a:gd name="connsiteY16" fmla="*/ 1141821 h 1295400"/>
                <a:gd name="connsiteX17" fmla="*/ 8892289 w 9380220"/>
                <a:gd name="connsiteY17" fmla="*/ 1284096 h 1295400"/>
                <a:gd name="connsiteX18" fmla="*/ 8756344 w 9380220"/>
                <a:gd name="connsiteY18" fmla="*/ 1295400 h 1295400"/>
                <a:gd name="connsiteX19" fmla="*/ 8756314 w 9380220"/>
                <a:gd name="connsiteY19" fmla="*/ 1295400 h 1295400"/>
                <a:gd name="connsiteX20" fmla="*/ 8721090 w 9380220"/>
                <a:gd name="connsiteY20" fmla="*/ 1293447 h 1295400"/>
                <a:gd name="connsiteX21" fmla="*/ 8721090 w 9380220"/>
                <a:gd name="connsiteY21" fmla="*/ 1295400 h 1295400"/>
                <a:gd name="connsiteX22" fmla="*/ 527210 w 9380220"/>
                <a:gd name="connsiteY22" fmla="*/ 1295400 h 1295400"/>
                <a:gd name="connsiteX23" fmla="*/ 527210 w 9380220"/>
                <a:gd name="connsiteY23" fmla="*/ 1293721 h 1295400"/>
                <a:gd name="connsiteX24" fmla="*/ 510551 w 9380220"/>
                <a:gd name="connsiteY24" fmla="*/ 1295400 h 1295400"/>
                <a:gd name="connsiteX25" fmla="*/ 510531 w 9380220"/>
                <a:gd name="connsiteY25" fmla="*/ 1295400 h 1295400"/>
                <a:gd name="connsiteX26" fmla="*/ 418400 w 9380220"/>
                <a:gd name="connsiteY26" fmla="*/ 1286113 h 1295400"/>
                <a:gd name="connsiteX27" fmla="*/ 236992 w 9380220"/>
                <a:gd name="connsiteY27" fmla="*/ 1204573 h 1295400"/>
                <a:gd name="connsiteX28" fmla="*/ 212362 w 9380220"/>
                <a:gd name="connsiteY28" fmla="*/ 1183240 h 1295400"/>
                <a:gd name="connsiteX29" fmla="*/ 194394 w 9380220"/>
                <a:gd name="connsiteY29" fmla="*/ 1119324 h 1295400"/>
                <a:gd name="connsiteX30" fmla="*/ 201737 w 9380220"/>
                <a:gd name="connsiteY30" fmla="*/ 1058394 h 1295400"/>
                <a:gd name="connsiteX31" fmla="*/ 988345 w 9380220"/>
                <a:gd name="connsiteY31" fmla="*/ 134268 h 1295400"/>
                <a:gd name="connsiteX32" fmla="*/ 988348 w 9380220"/>
                <a:gd name="connsiteY32" fmla="*/ 134266 h 1295400"/>
                <a:gd name="connsiteX33" fmla="*/ 943670 w 9380220"/>
                <a:gd name="connsiteY33" fmla="*/ 186754 h 1295400"/>
                <a:gd name="connsiteX34" fmla="*/ 1020969 w 9380220"/>
                <a:gd name="connsiteY34" fmla="*/ 139794 h 1295400"/>
                <a:gd name="connsiteX35" fmla="*/ 1425538 w 9380220"/>
                <a:gd name="connsiteY35" fmla="*/ 9306 h 1295400"/>
                <a:gd name="connsiteX36" fmla="*/ 1558291 w 9380220"/>
                <a:gd name="connsiteY36" fmla="*/ 931 h 1295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9380220" h="1295400">
                  <a:moveTo>
                    <a:pt x="8365" y="1285573"/>
                  </a:moveTo>
                  <a:lnTo>
                    <a:pt x="8366" y="1285575"/>
                  </a:lnTo>
                  <a:lnTo>
                    <a:pt x="2" y="1295400"/>
                  </a:lnTo>
                  <a:lnTo>
                    <a:pt x="0" y="1295400"/>
                  </a:lnTo>
                  <a:close/>
                  <a:moveTo>
                    <a:pt x="7890033" y="1"/>
                  </a:moveTo>
                  <a:lnTo>
                    <a:pt x="7890033" y="242"/>
                  </a:lnTo>
                  <a:lnTo>
                    <a:pt x="7894796" y="1"/>
                  </a:lnTo>
                  <a:cubicBezTo>
                    <a:pt x="8063708" y="1"/>
                    <a:pt x="8222625" y="42792"/>
                    <a:pt x="8361300" y="118124"/>
                  </a:cubicBezTo>
                  <a:lnTo>
                    <a:pt x="8396159" y="139302"/>
                  </a:lnTo>
                  <a:lnTo>
                    <a:pt x="8277588" y="1"/>
                  </a:lnTo>
                  <a:lnTo>
                    <a:pt x="7894796" y="1"/>
                  </a:lnTo>
                  <a:close/>
                  <a:moveTo>
                    <a:pt x="1558291" y="0"/>
                  </a:moveTo>
                  <a:lnTo>
                    <a:pt x="8277588" y="0"/>
                  </a:lnTo>
                  <a:lnTo>
                    <a:pt x="9380220" y="1295400"/>
                  </a:lnTo>
                  <a:lnTo>
                    <a:pt x="9380219" y="1295400"/>
                  </a:lnTo>
                  <a:lnTo>
                    <a:pt x="9199264" y="1082810"/>
                  </a:lnTo>
                  <a:lnTo>
                    <a:pt x="9177603" y="1141821"/>
                  </a:lnTo>
                  <a:cubicBezTo>
                    <a:pt x="9125548" y="1209511"/>
                    <a:pt x="9021136" y="1262055"/>
                    <a:pt x="8892289" y="1284096"/>
                  </a:cubicBezTo>
                  <a:lnTo>
                    <a:pt x="8756344" y="1295400"/>
                  </a:lnTo>
                  <a:lnTo>
                    <a:pt x="8756314" y="1295400"/>
                  </a:lnTo>
                  <a:lnTo>
                    <a:pt x="8721090" y="1293447"/>
                  </a:lnTo>
                  <a:lnTo>
                    <a:pt x="8721090" y="1295400"/>
                  </a:lnTo>
                  <a:lnTo>
                    <a:pt x="527210" y="1295400"/>
                  </a:lnTo>
                  <a:lnTo>
                    <a:pt x="527210" y="1293721"/>
                  </a:lnTo>
                  <a:lnTo>
                    <a:pt x="510551" y="1295400"/>
                  </a:lnTo>
                  <a:lnTo>
                    <a:pt x="510531" y="1295400"/>
                  </a:lnTo>
                  <a:lnTo>
                    <a:pt x="418400" y="1286113"/>
                  </a:lnTo>
                  <a:cubicBezTo>
                    <a:pt x="351434" y="1272410"/>
                    <a:pt x="289801" y="1244067"/>
                    <a:pt x="236992" y="1204573"/>
                  </a:cubicBezTo>
                  <a:lnTo>
                    <a:pt x="212362" y="1183240"/>
                  </a:lnTo>
                  <a:lnTo>
                    <a:pt x="194394" y="1119324"/>
                  </a:lnTo>
                  <a:lnTo>
                    <a:pt x="201737" y="1058394"/>
                  </a:lnTo>
                  <a:lnTo>
                    <a:pt x="988345" y="134268"/>
                  </a:lnTo>
                  <a:lnTo>
                    <a:pt x="988348" y="134266"/>
                  </a:lnTo>
                  <a:lnTo>
                    <a:pt x="943670" y="186754"/>
                  </a:lnTo>
                  <a:lnTo>
                    <a:pt x="1020969" y="139794"/>
                  </a:lnTo>
                  <a:cubicBezTo>
                    <a:pt x="1144056" y="72929"/>
                    <a:pt x="1280618" y="27728"/>
                    <a:pt x="1425538" y="9306"/>
                  </a:cubicBezTo>
                  <a:lnTo>
                    <a:pt x="1558291" y="931"/>
                  </a:lnTo>
                  <a:close/>
                </a:path>
              </a:pathLst>
            </a:custGeom>
            <a:solidFill>
              <a:schemeClr val="bg1"/>
            </a:solidFill>
            <a:ln w="12700" cap="flat" cmpd="sng" algn="ctr">
              <a:solidFill>
                <a:srgbClr val="8FC7FF"/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 extrusionH="107950">
              <a:bevelB/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7" name="任意多边形 6"/>
            <p:cNvSpPr/>
            <p:nvPr/>
          </p:nvSpPr>
          <p:spPr>
            <a:xfrm>
              <a:off x="1676925" y="3244296"/>
              <a:ext cx="9380220" cy="1295400"/>
            </a:xfrm>
            <a:custGeom>
              <a:avLst/>
              <a:gdLst>
                <a:gd name="connsiteX0" fmla="*/ 8365 w 9380220"/>
                <a:gd name="connsiteY0" fmla="*/ 1285573 h 1295400"/>
                <a:gd name="connsiteX1" fmla="*/ 8366 w 9380220"/>
                <a:gd name="connsiteY1" fmla="*/ 1285575 h 1295400"/>
                <a:gd name="connsiteX2" fmla="*/ 2 w 9380220"/>
                <a:gd name="connsiteY2" fmla="*/ 1295400 h 1295400"/>
                <a:gd name="connsiteX3" fmla="*/ 0 w 9380220"/>
                <a:gd name="connsiteY3" fmla="*/ 1295400 h 1295400"/>
                <a:gd name="connsiteX4" fmla="*/ 9330507 w 9380220"/>
                <a:gd name="connsiteY4" fmla="*/ 1236996 h 1295400"/>
                <a:gd name="connsiteX5" fmla="*/ 9380220 w 9380220"/>
                <a:gd name="connsiteY5" fmla="*/ 1295400 h 1295400"/>
                <a:gd name="connsiteX6" fmla="*/ 9380219 w 9380220"/>
                <a:gd name="connsiteY6" fmla="*/ 1295400 h 1295400"/>
                <a:gd name="connsiteX7" fmla="*/ 9330507 w 9380220"/>
                <a:gd name="connsiteY7" fmla="*/ 1236997 h 1295400"/>
                <a:gd name="connsiteX8" fmla="*/ 1558291 w 9380220"/>
                <a:gd name="connsiteY8" fmla="*/ 0 h 1295400"/>
                <a:gd name="connsiteX9" fmla="*/ 8139282 w 9380220"/>
                <a:gd name="connsiteY9" fmla="*/ 0 h 1295400"/>
                <a:gd name="connsiteX10" fmla="*/ 8139284 w 9380220"/>
                <a:gd name="connsiteY10" fmla="*/ 1 h 1295400"/>
                <a:gd name="connsiteX11" fmla="*/ 7894796 w 9380220"/>
                <a:gd name="connsiteY11" fmla="*/ 1 h 1295400"/>
                <a:gd name="connsiteX12" fmla="*/ 7890033 w 9380220"/>
                <a:gd name="connsiteY12" fmla="*/ 1 h 1295400"/>
                <a:gd name="connsiteX13" fmla="*/ 7890033 w 9380220"/>
                <a:gd name="connsiteY13" fmla="*/ 242 h 1295400"/>
                <a:gd name="connsiteX14" fmla="*/ 7894796 w 9380220"/>
                <a:gd name="connsiteY14" fmla="*/ 1 h 1295400"/>
                <a:gd name="connsiteX15" fmla="*/ 8361300 w 9380220"/>
                <a:gd name="connsiteY15" fmla="*/ 118124 h 1295400"/>
                <a:gd name="connsiteX16" fmla="*/ 8396159 w 9380220"/>
                <a:gd name="connsiteY16" fmla="*/ 139302 h 1295400"/>
                <a:gd name="connsiteX17" fmla="*/ 8370535 w 9380220"/>
                <a:gd name="connsiteY17" fmla="*/ 109199 h 1295400"/>
                <a:gd name="connsiteX18" fmla="*/ 8370538 w 9380220"/>
                <a:gd name="connsiteY18" fmla="*/ 109200 h 1295400"/>
                <a:gd name="connsiteX19" fmla="*/ 9191975 w 9380220"/>
                <a:gd name="connsiteY19" fmla="*/ 1074245 h 1295400"/>
                <a:gd name="connsiteX20" fmla="*/ 9196591 w 9380220"/>
                <a:gd name="connsiteY20" fmla="*/ 1090091 h 1295400"/>
                <a:gd name="connsiteX21" fmla="*/ 9177603 w 9380220"/>
                <a:gd name="connsiteY21" fmla="*/ 1141821 h 1295400"/>
                <a:gd name="connsiteX22" fmla="*/ 8892289 w 9380220"/>
                <a:gd name="connsiteY22" fmla="*/ 1284096 h 1295400"/>
                <a:gd name="connsiteX23" fmla="*/ 8756344 w 9380220"/>
                <a:gd name="connsiteY23" fmla="*/ 1295400 h 1295400"/>
                <a:gd name="connsiteX24" fmla="*/ 8756314 w 9380220"/>
                <a:gd name="connsiteY24" fmla="*/ 1295400 h 1295400"/>
                <a:gd name="connsiteX25" fmla="*/ 8721090 w 9380220"/>
                <a:gd name="connsiteY25" fmla="*/ 1293447 h 1295400"/>
                <a:gd name="connsiteX26" fmla="*/ 8721090 w 9380220"/>
                <a:gd name="connsiteY26" fmla="*/ 1295400 h 1295400"/>
                <a:gd name="connsiteX27" fmla="*/ 527210 w 9380220"/>
                <a:gd name="connsiteY27" fmla="*/ 1295400 h 1295400"/>
                <a:gd name="connsiteX28" fmla="*/ 527210 w 9380220"/>
                <a:gd name="connsiteY28" fmla="*/ 1293721 h 1295400"/>
                <a:gd name="connsiteX29" fmla="*/ 510551 w 9380220"/>
                <a:gd name="connsiteY29" fmla="*/ 1295400 h 1295400"/>
                <a:gd name="connsiteX30" fmla="*/ 510531 w 9380220"/>
                <a:gd name="connsiteY30" fmla="*/ 1295400 h 1295400"/>
                <a:gd name="connsiteX31" fmla="*/ 418400 w 9380220"/>
                <a:gd name="connsiteY31" fmla="*/ 1286113 h 1295400"/>
                <a:gd name="connsiteX32" fmla="*/ 236992 w 9380220"/>
                <a:gd name="connsiteY32" fmla="*/ 1204573 h 1295400"/>
                <a:gd name="connsiteX33" fmla="*/ 212362 w 9380220"/>
                <a:gd name="connsiteY33" fmla="*/ 1183240 h 1295400"/>
                <a:gd name="connsiteX34" fmla="*/ 194394 w 9380220"/>
                <a:gd name="connsiteY34" fmla="*/ 1119324 h 1295400"/>
                <a:gd name="connsiteX35" fmla="*/ 201737 w 9380220"/>
                <a:gd name="connsiteY35" fmla="*/ 1058394 h 1295400"/>
                <a:gd name="connsiteX36" fmla="*/ 978741 w 9380220"/>
                <a:gd name="connsiteY36" fmla="*/ 145550 h 1295400"/>
                <a:gd name="connsiteX37" fmla="*/ 978745 w 9380220"/>
                <a:gd name="connsiteY37" fmla="*/ 145548 h 1295400"/>
                <a:gd name="connsiteX38" fmla="*/ 943670 w 9380220"/>
                <a:gd name="connsiteY38" fmla="*/ 186754 h 1295400"/>
                <a:gd name="connsiteX39" fmla="*/ 1020969 w 9380220"/>
                <a:gd name="connsiteY39" fmla="*/ 139794 h 1295400"/>
                <a:gd name="connsiteX40" fmla="*/ 1425538 w 9380220"/>
                <a:gd name="connsiteY40" fmla="*/ 9306 h 1295400"/>
                <a:gd name="connsiteX41" fmla="*/ 1558291 w 9380220"/>
                <a:gd name="connsiteY41" fmla="*/ 931 h 1295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9380220" h="1295400">
                  <a:moveTo>
                    <a:pt x="8365" y="1285573"/>
                  </a:moveTo>
                  <a:lnTo>
                    <a:pt x="8366" y="1285575"/>
                  </a:lnTo>
                  <a:lnTo>
                    <a:pt x="2" y="1295400"/>
                  </a:lnTo>
                  <a:lnTo>
                    <a:pt x="0" y="1295400"/>
                  </a:lnTo>
                  <a:close/>
                  <a:moveTo>
                    <a:pt x="9330507" y="1236996"/>
                  </a:moveTo>
                  <a:lnTo>
                    <a:pt x="9380220" y="1295400"/>
                  </a:lnTo>
                  <a:lnTo>
                    <a:pt x="9380219" y="1295400"/>
                  </a:lnTo>
                  <a:lnTo>
                    <a:pt x="9330507" y="1236997"/>
                  </a:lnTo>
                  <a:close/>
                  <a:moveTo>
                    <a:pt x="1558291" y="0"/>
                  </a:moveTo>
                  <a:lnTo>
                    <a:pt x="8139282" y="0"/>
                  </a:lnTo>
                  <a:lnTo>
                    <a:pt x="8139284" y="1"/>
                  </a:lnTo>
                  <a:lnTo>
                    <a:pt x="7894796" y="1"/>
                  </a:lnTo>
                  <a:lnTo>
                    <a:pt x="7890033" y="1"/>
                  </a:lnTo>
                  <a:lnTo>
                    <a:pt x="7890033" y="242"/>
                  </a:lnTo>
                  <a:lnTo>
                    <a:pt x="7894796" y="1"/>
                  </a:lnTo>
                  <a:cubicBezTo>
                    <a:pt x="8063708" y="1"/>
                    <a:pt x="8222625" y="42792"/>
                    <a:pt x="8361300" y="118124"/>
                  </a:cubicBezTo>
                  <a:lnTo>
                    <a:pt x="8396159" y="139302"/>
                  </a:lnTo>
                  <a:lnTo>
                    <a:pt x="8370535" y="109199"/>
                  </a:lnTo>
                  <a:lnTo>
                    <a:pt x="8370538" y="109200"/>
                  </a:lnTo>
                  <a:lnTo>
                    <a:pt x="9191975" y="1074245"/>
                  </a:lnTo>
                  <a:lnTo>
                    <a:pt x="9196591" y="1090091"/>
                  </a:lnTo>
                  <a:lnTo>
                    <a:pt x="9177603" y="1141821"/>
                  </a:lnTo>
                  <a:cubicBezTo>
                    <a:pt x="9125548" y="1209511"/>
                    <a:pt x="9021136" y="1262055"/>
                    <a:pt x="8892289" y="1284096"/>
                  </a:cubicBezTo>
                  <a:lnTo>
                    <a:pt x="8756344" y="1295400"/>
                  </a:lnTo>
                  <a:lnTo>
                    <a:pt x="8756314" y="1295400"/>
                  </a:lnTo>
                  <a:lnTo>
                    <a:pt x="8721090" y="1293447"/>
                  </a:lnTo>
                  <a:lnTo>
                    <a:pt x="8721090" y="1295400"/>
                  </a:lnTo>
                  <a:lnTo>
                    <a:pt x="527210" y="1295400"/>
                  </a:lnTo>
                  <a:lnTo>
                    <a:pt x="527210" y="1293721"/>
                  </a:lnTo>
                  <a:lnTo>
                    <a:pt x="510551" y="1295400"/>
                  </a:lnTo>
                  <a:lnTo>
                    <a:pt x="510531" y="1295400"/>
                  </a:lnTo>
                  <a:lnTo>
                    <a:pt x="418400" y="1286113"/>
                  </a:lnTo>
                  <a:cubicBezTo>
                    <a:pt x="351434" y="1272410"/>
                    <a:pt x="289801" y="1244067"/>
                    <a:pt x="236992" y="1204573"/>
                  </a:cubicBezTo>
                  <a:lnTo>
                    <a:pt x="212362" y="1183240"/>
                  </a:lnTo>
                  <a:lnTo>
                    <a:pt x="194394" y="1119324"/>
                  </a:lnTo>
                  <a:lnTo>
                    <a:pt x="201737" y="1058394"/>
                  </a:lnTo>
                  <a:lnTo>
                    <a:pt x="978741" y="145550"/>
                  </a:lnTo>
                  <a:lnTo>
                    <a:pt x="978745" y="145548"/>
                  </a:lnTo>
                  <a:lnTo>
                    <a:pt x="943670" y="186754"/>
                  </a:lnTo>
                  <a:lnTo>
                    <a:pt x="1020969" y="139794"/>
                  </a:lnTo>
                  <a:cubicBezTo>
                    <a:pt x="1144056" y="72929"/>
                    <a:pt x="1280618" y="27728"/>
                    <a:pt x="1425538" y="9306"/>
                  </a:cubicBezTo>
                  <a:lnTo>
                    <a:pt x="1558291" y="931"/>
                  </a:lnTo>
                  <a:close/>
                </a:path>
              </a:pathLst>
            </a:custGeom>
            <a:solidFill>
              <a:srgbClr val="8FC7FF"/>
            </a:solidFill>
            <a:ln w="12700" cap="flat" cmpd="sng" algn="ctr">
              <a:solidFill>
                <a:srgbClr val="8FC7FF"/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 extrusionH="107950">
              <a:bevelB/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8" name="梯形 7"/>
            <p:cNvSpPr/>
            <p:nvPr/>
          </p:nvSpPr>
          <p:spPr>
            <a:xfrm>
              <a:off x="2705099" y="3205163"/>
              <a:ext cx="7305675" cy="1203834"/>
            </a:xfrm>
            <a:prstGeom prst="trapezoid">
              <a:avLst>
                <a:gd name="adj" fmla="val 65727"/>
              </a:avLst>
            </a:prstGeom>
            <a:solidFill>
              <a:schemeClr val="bg1"/>
            </a:solidFill>
            <a:ln w="6350" cap="flat" cmpd="sng" algn="ctr">
              <a:solidFill>
                <a:srgbClr val="8FC7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9" name="椭圆 8"/>
            <p:cNvSpPr/>
            <p:nvPr/>
          </p:nvSpPr>
          <p:spPr>
            <a:xfrm rot="20927179">
              <a:off x="2838450" y="3483769"/>
              <a:ext cx="78581" cy="61912"/>
            </a:xfrm>
            <a:prstGeom prst="ellipse">
              <a:avLst/>
            </a:prstGeom>
            <a:solidFill>
              <a:schemeClr val="bg1"/>
            </a:solidFill>
            <a:ln w="12700" cap="flat" cmpd="sng" algn="ctr">
              <a:solidFill>
                <a:srgbClr val="8FC7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0" name="圆角矩形 9"/>
            <p:cNvSpPr/>
            <p:nvPr/>
          </p:nvSpPr>
          <p:spPr>
            <a:xfrm rot="2160000">
              <a:off x="2691653" y="3541920"/>
              <a:ext cx="73734" cy="3860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12700" cap="flat" cmpd="sng" algn="ctr">
              <a:solidFill>
                <a:srgbClr val="8FC7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1" name="椭圆 10"/>
            <p:cNvSpPr/>
            <p:nvPr/>
          </p:nvSpPr>
          <p:spPr>
            <a:xfrm rot="21274241">
              <a:off x="2785557" y="3570795"/>
              <a:ext cx="78581" cy="61912"/>
            </a:xfrm>
            <a:prstGeom prst="ellipse">
              <a:avLst/>
            </a:prstGeom>
            <a:solidFill>
              <a:schemeClr val="bg1"/>
            </a:solidFill>
            <a:ln w="12700" cap="flat" cmpd="sng" algn="ctr">
              <a:solidFill>
                <a:srgbClr val="8FC7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2" name="椭圆 11"/>
            <p:cNvSpPr/>
            <p:nvPr/>
          </p:nvSpPr>
          <p:spPr>
            <a:xfrm>
              <a:off x="2593887" y="3836523"/>
              <a:ext cx="76382" cy="62822"/>
            </a:xfrm>
            <a:prstGeom prst="ellipse">
              <a:avLst/>
            </a:prstGeom>
            <a:solidFill>
              <a:schemeClr val="bg1"/>
            </a:solidFill>
            <a:ln w="12700" cap="flat" cmpd="sng" algn="ctr">
              <a:solidFill>
                <a:srgbClr val="8FC7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3" name="椭圆 12"/>
            <p:cNvSpPr/>
            <p:nvPr/>
          </p:nvSpPr>
          <p:spPr>
            <a:xfrm rot="188802">
              <a:off x="9696103" y="3629054"/>
              <a:ext cx="590921" cy="200237"/>
            </a:xfrm>
            <a:prstGeom prst="ellipse">
              <a:avLst/>
            </a:prstGeom>
            <a:solidFill>
              <a:schemeClr val="bg1"/>
            </a:solidFill>
            <a:ln w="12700" cap="flat" cmpd="sng" algn="ctr">
              <a:solidFill>
                <a:srgbClr val="8FC7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cxnSp>
        <p:nvCxnSpPr>
          <p:cNvPr id="32" name="直接箭头连接符 31"/>
          <p:cNvCxnSpPr/>
          <p:nvPr/>
        </p:nvCxnSpPr>
        <p:spPr>
          <a:xfrm flipV="1">
            <a:off x="3023074" y="4184127"/>
            <a:ext cx="0" cy="714376"/>
          </a:xfrm>
          <a:prstGeom prst="straightConnector1">
            <a:avLst/>
          </a:prstGeom>
          <a:ln>
            <a:solidFill>
              <a:schemeClr val="accent5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073"/>
          <p:cNvSpPr txBox="1"/>
          <p:nvPr/>
        </p:nvSpPr>
        <p:spPr>
          <a:xfrm>
            <a:off x="7733339" y="344605"/>
            <a:ext cx="4458661" cy="4996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20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閱讀理解策略研習</a:t>
            </a:r>
            <a:endParaRPr lang="zh-TW" altLang="en-US" sz="2000" b="1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cxnSp>
        <p:nvCxnSpPr>
          <p:cNvPr id="37" name="直接箭头连接符 36"/>
          <p:cNvCxnSpPr/>
          <p:nvPr/>
        </p:nvCxnSpPr>
        <p:spPr>
          <a:xfrm flipV="1">
            <a:off x="4610973" y="3250252"/>
            <a:ext cx="0" cy="1275181"/>
          </a:xfrm>
          <a:prstGeom prst="straightConnector1">
            <a:avLst/>
          </a:prstGeom>
          <a:ln>
            <a:solidFill>
              <a:schemeClr val="accent5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直接箭头连接符 41"/>
          <p:cNvCxnSpPr/>
          <p:nvPr/>
        </p:nvCxnSpPr>
        <p:spPr>
          <a:xfrm flipV="1">
            <a:off x="6213879" y="2201097"/>
            <a:ext cx="0" cy="1987802"/>
          </a:xfrm>
          <a:prstGeom prst="straightConnector1">
            <a:avLst/>
          </a:prstGeom>
          <a:ln>
            <a:solidFill>
              <a:schemeClr val="accent5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3073"/>
          <p:cNvSpPr txBox="1"/>
          <p:nvPr/>
        </p:nvSpPr>
        <p:spPr>
          <a:xfrm>
            <a:off x="255710" y="686508"/>
            <a:ext cx="357187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2000" b="1" dirty="0">
                <a:solidFill>
                  <a:schemeClr val="accent4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素養導向</a:t>
            </a:r>
            <a:r>
              <a:rPr lang="en-US" altLang="zh-TW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-</a:t>
            </a:r>
            <a:r>
              <a:rPr lang="zh-TW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語文教學示例分享</a:t>
            </a:r>
            <a:endParaRPr lang="zh-CN" altLang="en-US" sz="2000" b="1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cxnSp>
        <p:nvCxnSpPr>
          <p:cNvPr id="47" name="直接箭头连接符 46"/>
          <p:cNvCxnSpPr/>
          <p:nvPr/>
        </p:nvCxnSpPr>
        <p:spPr>
          <a:xfrm>
            <a:off x="8246602" y="3075612"/>
            <a:ext cx="991415" cy="0"/>
          </a:xfrm>
          <a:prstGeom prst="straightConnector1">
            <a:avLst/>
          </a:prstGeom>
          <a:ln>
            <a:solidFill>
              <a:srgbClr val="8FC7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3073"/>
          <p:cNvSpPr txBox="1"/>
          <p:nvPr/>
        </p:nvSpPr>
        <p:spPr>
          <a:xfrm>
            <a:off x="92814" y="3435071"/>
            <a:ext cx="385993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2000" b="1" dirty="0">
                <a:solidFill>
                  <a:schemeClr val="accent6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素養導向</a:t>
            </a:r>
            <a:r>
              <a:rPr lang="en-US" altLang="zh-TW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-</a:t>
            </a:r>
            <a:r>
              <a:rPr lang="zh-TW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自然教學示例分享</a:t>
            </a:r>
            <a:endParaRPr lang="en-US" altLang="zh-TW" sz="2000" b="1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</a:endParaRPr>
          </a:p>
        </p:txBody>
      </p:sp>
      <p:sp>
        <p:nvSpPr>
          <p:cNvPr id="53" name="矩形 52"/>
          <p:cNvSpPr/>
          <p:nvPr/>
        </p:nvSpPr>
        <p:spPr>
          <a:xfrm>
            <a:off x="38995" y="-4142"/>
            <a:ext cx="4967123" cy="646331"/>
          </a:xfrm>
          <a:prstGeom prst="rect">
            <a:avLst/>
          </a:prstGeom>
          <a:solidFill>
            <a:srgbClr val="8FC7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b="1" dirty="0">
                <a:solidFill>
                  <a:schemeClr val="accent5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教務處 教師增能</a:t>
            </a:r>
            <a:endParaRPr lang="zh-CN" altLang="en-US" sz="3600" b="1" dirty="0">
              <a:solidFill>
                <a:schemeClr val="accent5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pic>
        <p:nvPicPr>
          <p:cNvPr id="2052" name="Picture 4" descr="https://lh3.googleusercontent.com/HdRet5dfZJnvHW_oJc12x2JphRv2QagLIm8fL21ANcr82s9MMVE-C3trHZOQIoO5iTkqGfeCMwMnirpI9HPlLNh29XT6MQA2g71fLcgF27P0iAvMWnSVNS9qjOZPj7G9xUJ4Pyz6XmX-ZRbOSm8kaExjSE1HfRyfdJzLrzFOZZr7hu2XzjC1aSgmr3Xe_Eby25t_87ZJ8PO9G83kLkkknFu5m0udj1jyBbpbhQYot5TQvgarDcm4RSQtqR--o3aRqcuhOthwvFPCcmOMEOnV8xf4p39RujTWe5cvFyvSPlREkWhKG7LWb9ZzbxR76Y4hzeeht2AuFXaNRcpkxEBsbCPvKpFy7XJsZvbhMRr6fzDY2SskrwQrJbM17hc83OZQfcIWOuaAaufdI-emr1NaQgKwkbLGyO5UwGLqtxQzoMcpgGRXGQ0L7ePkxW1wqKZYfvWf02ldst7biUZSrPA0G7GbqUz0HG1vJ3Yr9HaKuGZm7N0SGA0CRLSUFa_roLKmbsfusMtWC9hExE09y0MgNB4Jl6y4XrN49PFTTc913htTMzVIZzzFGY-1WytkmFWmQpa0jh2we0rh6Ui15jA20KFK8vd0ZP01KWsBNVuRJqF5Amb6llb01QaP3ti2cUICJDm2qLx7tl2mVgy6NMq25jsLVLDUuDwTK1UVPbmDmdGhrJF3OIGSh37dkBdSIgxan8gm5t0J3LvwNUkKV_czy2Bu=w1250-h937-no?authuser=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5978" y="912768"/>
            <a:ext cx="3173174" cy="27416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lh3.googleusercontent.com/bnaMP5Nr2x0A-foXLu5ZOEWjjsyM0bqhtY6aWGLSjfK2i_yLSpR0UGIT7MpAa75pDOPdwgFWt9ma8vsB6D8bVLJDPZV26VQF91ND2szuqGy6ZQWvmpsubUhnQT3mtuhc5elrYuoLYdZr7ka-wkTc0PzuNTi2eBWzNrdSXgpsJvr95Fy8YZwd63gf939LcnZ2MT2ZC7I7K_Tiqy5C2Lk6WwTrjrS0dZZTAM3vMkp0gjbCdj8t111ZFz6z4nTupn-XpJe1lWtA3EhSQEU7Rz1yV1hGJSigcpdyhK0UjXKl_8qZ3iCQQqJOFTwRsnvcyTRV-DO_QJmlNZMQPLmJPNoorzET36KwrH8DO-QPr_tzUQv7lUbkX4SjoLAgPpo8Rshe_yZHdYWsfSZuBzrLq327o0sZoxaA9Pr2dtoyeCHXV9a86ykCZYwuRBXIwrjNBZb-iJUknFVBA9GiAuCouOv5Z-nc_AtBnVIQLXRbqa2Q-ysrFhV-NHaqH8BYpCx0hecu0CZzXs1ntJu56qTBhHrT3QE7_LSTxingZldCVcLB62v8MHKLe1kA3S0E0f5Ucc1pyAdYu8LXgjRHRs-rekMNGJOsDuhWZepJhm5cUXzfQ26zeOqSNXh82qglFjq8BfZFcJk7my2vWkVs_D5M2dnXUkNe1wnqIEYxTcnSP8x9j5vJrb6goZRERP6o-XQSQWjunqx1pU_aByEBeCfiWRgBtmvu=w1250-h937-no?authuser=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710" y="1259820"/>
            <a:ext cx="3856966" cy="23128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s://lh3.googleusercontent.com/g0E2KbkDLzqFn9Mb3ibANbm4SgbXZD_E928607PA2K6d6p-tPZHrmRFg7UKwDGN_24jLkF1zm7JjO6gfjDo-ZnQFrTNuD60nZOJfW3ZQPB7NRApHTzdD6mdkyY72tCwQzEh5qVa3z5mFzZXXFCuOKwdJxXKc4iolhjl5OgpXUmYnBOFqlWWumq4ZBecTXY_Y_dPu9TdvFyfeGs6Ibv0mjQvaxOBCl90L73FPEShxRsR1EQAZ4Ejk4NDywKIi9GMzOYloPbsce0SbVC9sAJ0V_uRd4o17TG2VOcJjlAObnGHHSh-3yYVxK5nCQeMqgILuZGc6j59gZS3lvrRNEzTQQBs4wMbSZ3M0wA7UbioRIfthsh2ely9TQHiS5wmXe6GpvkmhcjhibvFyyMrL7bGm5ikoR2-Nt-vuOv-vPRhFY9hJW7GJ8zvqNPbWwcgNX2h-Ulih676htIeCYRu5xm5_X7gfuKn-SI6BxUkbr0Ks2Bj7AnVWvg5uW9PBmlNTo71fXKz6REr4h2DuKPdFbANfWEAT8qB5D3K_VG2LvOLiPU66Rc2WaKsYqxjnh4inbpGCQt9QQczawTemPWp8g12eme7WxqQb93N8r0JQtjOYFYXWXa57-6UNsXzXFLGOp3u21N3oCg3KYrykCTs6vvktk62id_nM_lTAo0boo84N670lMXW65CThwK4Zt8Z0eGJ9V5GaE7gSR_Q27o7w4ZZWn_o=w1250-h937-no?authuser=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161" y="3939341"/>
            <a:ext cx="3756338" cy="28687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https://lh3.googleusercontent.com/GwJn3zH6KeTRAfFetfGfpjs0I3bovxu5nAJTD0JYUQkWM8n2jSXl0kZ2rsJC3WMS5zHAhZ3I9aN9_6SFw9TIw5CEpsOByBfaaO_gDzn8uLdWOhBnRNsHk5tuNmVXZQNsaauiPg3w0R8bvzz2qUOfl3OQCaQUbu5dJ5wMULDb1kk13lIinqoBFF0zRbmPVeMgpxHlh35HlkBv2hoHVdxzXnZZJA3Dp6pzyk4RAu5UK6soFfseP_f9XhdCe4BwPDcGeWllg9LRQFAzwQRviV7IavUVU2s6uhVe0kGYdJMrvQ8Scx8vPrYHuqM1OJbFdNtHK8D9DFEi_CgYMmQYgNtQAuNXv_TGbmq3yZ1PSaYUKcuxJ16GNCWvgiFittxdGJz1hoJnEASKvrGoASzdREQGp3QmYnkWmVSMZ9oEMdXBRHCqADgfzkxNLqs_3H53XpEpvWe68MzrUl-Fmoyap5VkRadoXHIO8wkurZtZ_Hfqp3QAex02QuEUVZ6Azh974Ve0EFwLBx_Uya6uO6dzgN9H66QBR9AofxtOWE1tML7TWaf-v8ei0YKeHejGJ8dgMLeKzftIP2I0YP0nJSqM6obhEe5PvZYEUwVRq3XRujE_2g9-wDk38Ny56AVwjZQOIzj7clFU4E3XOgv3foYnq7T-QfiffjAC8woBaizc91UGd6ewfvTCHgNpiAITFcfOEeSIjCGE2FFi3MyiausNiKdXs66r=w1250-h937-no?authuser=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7588" y="865538"/>
            <a:ext cx="3591524" cy="26943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TextBox 3073"/>
          <p:cNvSpPr txBox="1"/>
          <p:nvPr/>
        </p:nvSpPr>
        <p:spPr>
          <a:xfrm>
            <a:off x="4913798" y="351973"/>
            <a:ext cx="3025700" cy="4996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數位閱讀研習</a:t>
            </a:r>
            <a:endParaRPr lang="zh-CN" altLang="en-US" sz="2000" b="1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6829" y="3783249"/>
            <a:ext cx="4524314" cy="2902327"/>
          </a:xfrm>
          <a:prstGeom prst="rect">
            <a:avLst/>
          </a:prstGeom>
        </p:spPr>
      </p:pic>
      <p:sp>
        <p:nvSpPr>
          <p:cNvPr id="26" name="TextBox 3073"/>
          <p:cNvSpPr txBox="1"/>
          <p:nvPr/>
        </p:nvSpPr>
        <p:spPr>
          <a:xfrm>
            <a:off x="4583602" y="4044788"/>
            <a:ext cx="2938182" cy="9612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20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學力檢測工作坊</a:t>
            </a:r>
            <a:endParaRPr lang="en-US" altLang="zh-TW" sz="2000" b="1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pPr algn="ctr">
              <a:lnSpc>
                <a:spcPct val="150000"/>
              </a:lnSpc>
            </a:pPr>
            <a:r>
              <a:rPr lang="zh-TW" altLang="en-US" sz="20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研習</a:t>
            </a:r>
            <a:endParaRPr lang="zh-CN" altLang="en-US" sz="2000" b="1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pic>
        <p:nvPicPr>
          <p:cNvPr id="27" name="图片 17">
            <a:extLst>
              <a:ext uri="{FF2B5EF4-FFF2-40B4-BE49-F238E27FC236}">
                <a16:creationId xmlns:a16="http://schemas.microsoft.com/office/drawing/2014/main" id="{D4FF6EC8-0448-4DC6-AC5B-0B5FB90F216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444" y="3977542"/>
            <a:ext cx="12209444" cy="36793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41827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2.22222E-6 L -2.08333E-6 0.0743 " pathEditMode="relative" rAng="0" ptsTypes="AA">
                                      <p:cBhvr>
                                        <p:cTn id="9" dur="1250" spd="-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7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7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7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25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7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750"/>
                            </p:stCondLst>
                            <p:childTnLst>
                              <p:par>
                                <p:cTn id="5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46" grpId="0"/>
      <p:bldP spid="52" grpId="0"/>
      <p:bldP spid="50" grpId="0"/>
      <p:bldP spid="2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922413" y="7966064"/>
            <a:ext cx="2802546" cy="442400"/>
            <a:chOff x="1661160" y="3205163"/>
            <a:chExt cx="9395985" cy="1376362"/>
          </a:xfrm>
          <a:solidFill>
            <a:schemeClr val="tx1">
              <a:lumMod val="75000"/>
              <a:lumOff val="25000"/>
            </a:schemeClr>
          </a:solidFill>
          <a:effectLst>
            <a:outerShdw blurRad="292100" dist="152400" dir="6600000" algn="tr" rotWithShape="0">
              <a:prstClr val="black">
                <a:alpha val="30000"/>
              </a:prstClr>
            </a:outerShdw>
          </a:effectLst>
        </p:grpSpPr>
        <p:sp>
          <p:nvSpPr>
            <p:cNvPr id="5" name="矩形 4"/>
            <p:cNvSpPr/>
            <p:nvPr/>
          </p:nvSpPr>
          <p:spPr>
            <a:xfrm>
              <a:off x="1875570" y="4267199"/>
              <a:ext cx="8982930" cy="123825"/>
            </a:xfrm>
            <a:prstGeom prst="rect">
              <a:avLst/>
            </a:prstGeom>
            <a:grpFill/>
            <a:ln w="12700" cap="flat" cmpd="sng" algn="ctr">
              <a:solidFill>
                <a:srgbClr val="8FC7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6" name="任意多边形 5"/>
            <p:cNvSpPr/>
            <p:nvPr/>
          </p:nvSpPr>
          <p:spPr>
            <a:xfrm>
              <a:off x="1661160" y="3286125"/>
              <a:ext cx="9380220" cy="1295400"/>
            </a:xfrm>
            <a:custGeom>
              <a:avLst/>
              <a:gdLst>
                <a:gd name="connsiteX0" fmla="*/ 8365 w 9380220"/>
                <a:gd name="connsiteY0" fmla="*/ 1285573 h 1295400"/>
                <a:gd name="connsiteX1" fmla="*/ 8366 w 9380220"/>
                <a:gd name="connsiteY1" fmla="*/ 1285575 h 1295400"/>
                <a:gd name="connsiteX2" fmla="*/ 2 w 9380220"/>
                <a:gd name="connsiteY2" fmla="*/ 1295400 h 1295400"/>
                <a:gd name="connsiteX3" fmla="*/ 0 w 9380220"/>
                <a:gd name="connsiteY3" fmla="*/ 1295400 h 1295400"/>
                <a:gd name="connsiteX4" fmla="*/ 7890033 w 9380220"/>
                <a:gd name="connsiteY4" fmla="*/ 1 h 1295400"/>
                <a:gd name="connsiteX5" fmla="*/ 7890033 w 9380220"/>
                <a:gd name="connsiteY5" fmla="*/ 242 h 1295400"/>
                <a:gd name="connsiteX6" fmla="*/ 7894796 w 9380220"/>
                <a:gd name="connsiteY6" fmla="*/ 1 h 1295400"/>
                <a:gd name="connsiteX7" fmla="*/ 8361300 w 9380220"/>
                <a:gd name="connsiteY7" fmla="*/ 118124 h 1295400"/>
                <a:gd name="connsiteX8" fmla="*/ 8396159 w 9380220"/>
                <a:gd name="connsiteY8" fmla="*/ 139302 h 1295400"/>
                <a:gd name="connsiteX9" fmla="*/ 8277588 w 9380220"/>
                <a:gd name="connsiteY9" fmla="*/ 1 h 1295400"/>
                <a:gd name="connsiteX10" fmla="*/ 7894796 w 9380220"/>
                <a:gd name="connsiteY10" fmla="*/ 1 h 1295400"/>
                <a:gd name="connsiteX11" fmla="*/ 1558291 w 9380220"/>
                <a:gd name="connsiteY11" fmla="*/ 0 h 1295400"/>
                <a:gd name="connsiteX12" fmla="*/ 8277588 w 9380220"/>
                <a:gd name="connsiteY12" fmla="*/ 0 h 1295400"/>
                <a:gd name="connsiteX13" fmla="*/ 9380220 w 9380220"/>
                <a:gd name="connsiteY13" fmla="*/ 1295400 h 1295400"/>
                <a:gd name="connsiteX14" fmla="*/ 9380219 w 9380220"/>
                <a:gd name="connsiteY14" fmla="*/ 1295400 h 1295400"/>
                <a:gd name="connsiteX15" fmla="*/ 9199264 w 9380220"/>
                <a:gd name="connsiteY15" fmla="*/ 1082810 h 1295400"/>
                <a:gd name="connsiteX16" fmla="*/ 9177603 w 9380220"/>
                <a:gd name="connsiteY16" fmla="*/ 1141821 h 1295400"/>
                <a:gd name="connsiteX17" fmla="*/ 8892289 w 9380220"/>
                <a:gd name="connsiteY17" fmla="*/ 1284096 h 1295400"/>
                <a:gd name="connsiteX18" fmla="*/ 8756344 w 9380220"/>
                <a:gd name="connsiteY18" fmla="*/ 1295400 h 1295400"/>
                <a:gd name="connsiteX19" fmla="*/ 8756314 w 9380220"/>
                <a:gd name="connsiteY19" fmla="*/ 1295400 h 1295400"/>
                <a:gd name="connsiteX20" fmla="*/ 8721090 w 9380220"/>
                <a:gd name="connsiteY20" fmla="*/ 1293447 h 1295400"/>
                <a:gd name="connsiteX21" fmla="*/ 8721090 w 9380220"/>
                <a:gd name="connsiteY21" fmla="*/ 1295400 h 1295400"/>
                <a:gd name="connsiteX22" fmla="*/ 527210 w 9380220"/>
                <a:gd name="connsiteY22" fmla="*/ 1295400 h 1295400"/>
                <a:gd name="connsiteX23" fmla="*/ 527210 w 9380220"/>
                <a:gd name="connsiteY23" fmla="*/ 1293721 h 1295400"/>
                <a:gd name="connsiteX24" fmla="*/ 510551 w 9380220"/>
                <a:gd name="connsiteY24" fmla="*/ 1295400 h 1295400"/>
                <a:gd name="connsiteX25" fmla="*/ 510531 w 9380220"/>
                <a:gd name="connsiteY25" fmla="*/ 1295400 h 1295400"/>
                <a:gd name="connsiteX26" fmla="*/ 418400 w 9380220"/>
                <a:gd name="connsiteY26" fmla="*/ 1286113 h 1295400"/>
                <a:gd name="connsiteX27" fmla="*/ 236992 w 9380220"/>
                <a:gd name="connsiteY27" fmla="*/ 1204573 h 1295400"/>
                <a:gd name="connsiteX28" fmla="*/ 212362 w 9380220"/>
                <a:gd name="connsiteY28" fmla="*/ 1183240 h 1295400"/>
                <a:gd name="connsiteX29" fmla="*/ 194394 w 9380220"/>
                <a:gd name="connsiteY29" fmla="*/ 1119324 h 1295400"/>
                <a:gd name="connsiteX30" fmla="*/ 201737 w 9380220"/>
                <a:gd name="connsiteY30" fmla="*/ 1058394 h 1295400"/>
                <a:gd name="connsiteX31" fmla="*/ 988345 w 9380220"/>
                <a:gd name="connsiteY31" fmla="*/ 134268 h 1295400"/>
                <a:gd name="connsiteX32" fmla="*/ 988348 w 9380220"/>
                <a:gd name="connsiteY32" fmla="*/ 134266 h 1295400"/>
                <a:gd name="connsiteX33" fmla="*/ 943670 w 9380220"/>
                <a:gd name="connsiteY33" fmla="*/ 186754 h 1295400"/>
                <a:gd name="connsiteX34" fmla="*/ 1020969 w 9380220"/>
                <a:gd name="connsiteY34" fmla="*/ 139794 h 1295400"/>
                <a:gd name="connsiteX35" fmla="*/ 1425538 w 9380220"/>
                <a:gd name="connsiteY35" fmla="*/ 9306 h 1295400"/>
                <a:gd name="connsiteX36" fmla="*/ 1558291 w 9380220"/>
                <a:gd name="connsiteY36" fmla="*/ 931 h 1295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9380220" h="1295400">
                  <a:moveTo>
                    <a:pt x="8365" y="1285573"/>
                  </a:moveTo>
                  <a:lnTo>
                    <a:pt x="8366" y="1285575"/>
                  </a:lnTo>
                  <a:lnTo>
                    <a:pt x="2" y="1295400"/>
                  </a:lnTo>
                  <a:lnTo>
                    <a:pt x="0" y="1295400"/>
                  </a:lnTo>
                  <a:close/>
                  <a:moveTo>
                    <a:pt x="7890033" y="1"/>
                  </a:moveTo>
                  <a:lnTo>
                    <a:pt x="7890033" y="242"/>
                  </a:lnTo>
                  <a:lnTo>
                    <a:pt x="7894796" y="1"/>
                  </a:lnTo>
                  <a:cubicBezTo>
                    <a:pt x="8063708" y="1"/>
                    <a:pt x="8222625" y="42792"/>
                    <a:pt x="8361300" y="118124"/>
                  </a:cubicBezTo>
                  <a:lnTo>
                    <a:pt x="8396159" y="139302"/>
                  </a:lnTo>
                  <a:lnTo>
                    <a:pt x="8277588" y="1"/>
                  </a:lnTo>
                  <a:lnTo>
                    <a:pt x="7894796" y="1"/>
                  </a:lnTo>
                  <a:close/>
                  <a:moveTo>
                    <a:pt x="1558291" y="0"/>
                  </a:moveTo>
                  <a:lnTo>
                    <a:pt x="8277588" y="0"/>
                  </a:lnTo>
                  <a:lnTo>
                    <a:pt x="9380220" y="1295400"/>
                  </a:lnTo>
                  <a:lnTo>
                    <a:pt x="9380219" y="1295400"/>
                  </a:lnTo>
                  <a:lnTo>
                    <a:pt x="9199264" y="1082810"/>
                  </a:lnTo>
                  <a:lnTo>
                    <a:pt x="9177603" y="1141821"/>
                  </a:lnTo>
                  <a:cubicBezTo>
                    <a:pt x="9125548" y="1209511"/>
                    <a:pt x="9021136" y="1262055"/>
                    <a:pt x="8892289" y="1284096"/>
                  </a:cubicBezTo>
                  <a:lnTo>
                    <a:pt x="8756344" y="1295400"/>
                  </a:lnTo>
                  <a:lnTo>
                    <a:pt x="8756314" y="1295400"/>
                  </a:lnTo>
                  <a:lnTo>
                    <a:pt x="8721090" y="1293447"/>
                  </a:lnTo>
                  <a:lnTo>
                    <a:pt x="8721090" y="1295400"/>
                  </a:lnTo>
                  <a:lnTo>
                    <a:pt x="527210" y="1295400"/>
                  </a:lnTo>
                  <a:lnTo>
                    <a:pt x="527210" y="1293721"/>
                  </a:lnTo>
                  <a:lnTo>
                    <a:pt x="510551" y="1295400"/>
                  </a:lnTo>
                  <a:lnTo>
                    <a:pt x="510531" y="1295400"/>
                  </a:lnTo>
                  <a:lnTo>
                    <a:pt x="418400" y="1286113"/>
                  </a:lnTo>
                  <a:cubicBezTo>
                    <a:pt x="351434" y="1272410"/>
                    <a:pt x="289801" y="1244067"/>
                    <a:pt x="236992" y="1204573"/>
                  </a:cubicBezTo>
                  <a:lnTo>
                    <a:pt x="212362" y="1183240"/>
                  </a:lnTo>
                  <a:lnTo>
                    <a:pt x="194394" y="1119324"/>
                  </a:lnTo>
                  <a:lnTo>
                    <a:pt x="201737" y="1058394"/>
                  </a:lnTo>
                  <a:lnTo>
                    <a:pt x="988345" y="134268"/>
                  </a:lnTo>
                  <a:lnTo>
                    <a:pt x="988348" y="134266"/>
                  </a:lnTo>
                  <a:lnTo>
                    <a:pt x="943670" y="186754"/>
                  </a:lnTo>
                  <a:lnTo>
                    <a:pt x="1020969" y="139794"/>
                  </a:lnTo>
                  <a:cubicBezTo>
                    <a:pt x="1144056" y="72929"/>
                    <a:pt x="1280618" y="27728"/>
                    <a:pt x="1425538" y="9306"/>
                  </a:cubicBezTo>
                  <a:lnTo>
                    <a:pt x="1558291" y="931"/>
                  </a:lnTo>
                  <a:close/>
                </a:path>
              </a:pathLst>
            </a:custGeom>
            <a:solidFill>
              <a:schemeClr val="bg1"/>
            </a:solidFill>
            <a:ln w="12700" cap="flat" cmpd="sng" algn="ctr">
              <a:solidFill>
                <a:srgbClr val="8FC7FF"/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 extrusionH="107950">
              <a:bevelB/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7" name="任意多边形 6"/>
            <p:cNvSpPr/>
            <p:nvPr/>
          </p:nvSpPr>
          <p:spPr>
            <a:xfrm>
              <a:off x="1676925" y="3244296"/>
              <a:ext cx="9380220" cy="1295400"/>
            </a:xfrm>
            <a:custGeom>
              <a:avLst/>
              <a:gdLst>
                <a:gd name="connsiteX0" fmla="*/ 8365 w 9380220"/>
                <a:gd name="connsiteY0" fmla="*/ 1285573 h 1295400"/>
                <a:gd name="connsiteX1" fmla="*/ 8366 w 9380220"/>
                <a:gd name="connsiteY1" fmla="*/ 1285575 h 1295400"/>
                <a:gd name="connsiteX2" fmla="*/ 2 w 9380220"/>
                <a:gd name="connsiteY2" fmla="*/ 1295400 h 1295400"/>
                <a:gd name="connsiteX3" fmla="*/ 0 w 9380220"/>
                <a:gd name="connsiteY3" fmla="*/ 1295400 h 1295400"/>
                <a:gd name="connsiteX4" fmla="*/ 9330507 w 9380220"/>
                <a:gd name="connsiteY4" fmla="*/ 1236996 h 1295400"/>
                <a:gd name="connsiteX5" fmla="*/ 9380220 w 9380220"/>
                <a:gd name="connsiteY5" fmla="*/ 1295400 h 1295400"/>
                <a:gd name="connsiteX6" fmla="*/ 9380219 w 9380220"/>
                <a:gd name="connsiteY6" fmla="*/ 1295400 h 1295400"/>
                <a:gd name="connsiteX7" fmla="*/ 9330507 w 9380220"/>
                <a:gd name="connsiteY7" fmla="*/ 1236997 h 1295400"/>
                <a:gd name="connsiteX8" fmla="*/ 1558291 w 9380220"/>
                <a:gd name="connsiteY8" fmla="*/ 0 h 1295400"/>
                <a:gd name="connsiteX9" fmla="*/ 8139282 w 9380220"/>
                <a:gd name="connsiteY9" fmla="*/ 0 h 1295400"/>
                <a:gd name="connsiteX10" fmla="*/ 8139284 w 9380220"/>
                <a:gd name="connsiteY10" fmla="*/ 1 h 1295400"/>
                <a:gd name="connsiteX11" fmla="*/ 7894796 w 9380220"/>
                <a:gd name="connsiteY11" fmla="*/ 1 h 1295400"/>
                <a:gd name="connsiteX12" fmla="*/ 7890033 w 9380220"/>
                <a:gd name="connsiteY12" fmla="*/ 1 h 1295400"/>
                <a:gd name="connsiteX13" fmla="*/ 7890033 w 9380220"/>
                <a:gd name="connsiteY13" fmla="*/ 242 h 1295400"/>
                <a:gd name="connsiteX14" fmla="*/ 7894796 w 9380220"/>
                <a:gd name="connsiteY14" fmla="*/ 1 h 1295400"/>
                <a:gd name="connsiteX15" fmla="*/ 8361300 w 9380220"/>
                <a:gd name="connsiteY15" fmla="*/ 118124 h 1295400"/>
                <a:gd name="connsiteX16" fmla="*/ 8396159 w 9380220"/>
                <a:gd name="connsiteY16" fmla="*/ 139302 h 1295400"/>
                <a:gd name="connsiteX17" fmla="*/ 8370535 w 9380220"/>
                <a:gd name="connsiteY17" fmla="*/ 109199 h 1295400"/>
                <a:gd name="connsiteX18" fmla="*/ 8370538 w 9380220"/>
                <a:gd name="connsiteY18" fmla="*/ 109200 h 1295400"/>
                <a:gd name="connsiteX19" fmla="*/ 9191975 w 9380220"/>
                <a:gd name="connsiteY19" fmla="*/ 1074245 h 1295400"/>
                <a:gd name="connsiteX20" fmla="*/ 9196591 w 9380220"/>
                <a:gd name="connsiteY20" fmla="*/ 1090091 h 1295400"/>
                <a:gd name="connsiteX21" fmla="*/ 9177603 w 9380220"/>
                <a:gd name="connsiteY21" fmla="*/ 1141821 h 1295400"/>
                <a:gd name="connsiteX22" fmla="*/ 8892289 w 9380220"/>
                <a:gd name="connsiteY22" fmla="*/ 1284096 h 1295400"/>
                <a:gd name="connsiteX23" fmla="*/ 8756344 w 9380220"/>
                <a:gd name="connsiteY23" fmla="*/ 1295400 h 1295400"/>
                <a:gd name="connsiteX24" fmla="*/ 8756314 w 9380220"/>
                <a:gd name="connsiteY24" fmla="*/ 1295400 h 1295400"/>
                <a:gd name="connsiteX25" fmla="*/ 8721090 w 9380220"/>
                <a:gd name="connsiteY25" fmla="*/ 1293447 h 1295400"/>
                <a:gd name="connsiteX26" fmla="*/ 8721090 w 9380220"/>
                <a:gd name="connsiteY26" fmla="*/ 1295400 h 1295400"/>
                <a:gd name="connsiteX27" fmla="*/ 527210 w 9380220"/>
                <a:gd name="connsiteY27" fmla="*/ 1295400 h 1295400"/>
                <a:gd name="connsiteX28" fmla="*/ 527210 w 9380220"/>
                <a:gd name="connsiteY28" fmla="*/ 1293721 h 1295400"/>
                <a:gd name="connsiteX29" fmla="*/ 510551 w 9380220"/>
                <a:gd name="connsiteY29" fmla="*/ 1295400 h 1295400"/>
                <a:gd name="connsiteX30" fmla="*/ 510531 w 9380220"/>
                <a:gd name="connsiteY30" fmla="*/ 1295400 h 1295400"/>
                <a:gd name="connsiteX31" fmla="*/ 418400 w 9380220"/>
                <a:gd name="connsiteY31" fmla="*/ 1286113 h 1295400"/>
                <a:gd name="connsiteX32" fmla="*/ 236992 w 9380220"/>
                <a:gd name="connsiteY32" fmla="*/ 1204573 h 1295400"/>
                <a:gd name="connsiteX33" fmla="*/ 212362 w 9380220"/>
                <a:gd name="connsiteY33" fmla="*/ 1183240 h 1295400"/>
                <a:gd name="connsiteX34" fmla="*/ 194394 w 9380220"/>
                <a:gd name="connsiteY34" fmla="*/ 1119324 h 1295400"/>
                <a:gd name="connsiteX35" fmla="*/ 201737 w 9380220"/>
                <a:gd name="connsiteY35" fmla="*/ 1058394 h 1295400"/>
                <a:gd name="connsiteX36" fmla="*/ 978741 w 9380220"/>
                <a:gd name="connsiteY36" fmla="*/ 145550 h 1295400"/>
                <a:gd name="connsiteX37" fmla="*/ 978745 w 9380220"/>
                <a:gd name="connsiteY37" fmla="*/ 145548 h 1295400"/>
                <a:gd name="connsiteX38" fmla="*/ 943670 w 9380220"/>
                <a:gd name="connsiteY38" fmla="*/ 186754 h 1295400"/>
                <a:gd name="connsiteX39" fmla="*/ 1020969 w 9380220"/>
                <a:gd name="connsiteY39" fmla="*/ 139794 h 1295400"/>
                <a:gd name="connsiteX40" fmla="*/ 1425538 w 9380220"/>
                <a:gd name="connsiteY40" fmla="*/ 9306 h 1295400"/>
                <a:gd name="connsiteX41" fmla="*/ 1558291 w 9380220"/>
                <a:gd name="connsiteY41" fmla="*/ 931 h 1295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9380220" h="1295400">
                  <a:moveTo>
                    <a:pt x="8365" y="1285573"/>
                  </a:moveTo>
                  <a:lnTo>
                    <a:pt x="8366" y="1285575"/>
                  </a:lnTo>
                  <a:lnTo>
                    <a:pt x="2" y="1295400"/>
                  </a:lnTo>
                  <a:lnTo>
                    <a:pt x="0" y="1295400"/>
                  </a:lnTo>
                  <a:close/>
                  <a:moveTo>
                    <a:pt x="9330507" y="1236996"/>
                  </a:moveTo>
                  <a:lnTo>
                    <a:pt x="9380220" y="1295400"/>
                  </a:lnTo>
                  <a:lnTo>
                    <a:pt x="9380219" y="1295400"/>
                  </a:lnTo>
                  <a:lnTo>
                    <a:pt x="9330507" y="1236997"/>
                  </a:lnTo>
                  <a:close/>
                  <a:moveTo>
                    <a:pt x="1558291" y="0"/>
                  </a:moveTo>
                  <a:lnTo>
                    <a:pt x="8139282" y="0"/>
                  </a:lnTo>
                  <a:lnTo>
                    <a:pt x="8139284" y="1"/>
                  </a:lnTo>
                  <a:lnTo>
                    <a:pt x="7894796" y="1"/>
                  </a:lnTo>
                  <a:lnTo>
                    <a:pt x="7890033" y="1"/>
                  </a:lnTo>
                  <a:lnTo>
                    <a:pt x="7890033" y="242"/>
                  </a:lnTo>
                  <a:lnTo>
                    <a:pt x="7894796" y="1"/>
                  </a:lnTo>
                  <a:cubicBezTo>
                    <a:pt x="8063708" y="1"/>
                    <a:pt x="8222625" y="42792"/>
                    <a:pt x="8361300" y="118124"/>
                  </a:cubicBezTo>
                  <a:lnTo>
                    <a:pt x="8396159" y="139302"/>
                  </a:lnTo>
                  <a:lnTo>
                    <a:pt x="8370535" y="109199"/>
                  </a:lnTo>
                  <a:lnTo>
                    <a:pt x="8370538" y="109200"/>
                  </a:lnTo>
                  <a:lnTo>
                    <a:pt x="9191975" y="1074245"/>
                  </a:lnTo>
                  <a:lnTo>
                    <a:pt x="9196591" y="1090091"/>
                  </a:lnTo>
                  <a:lnTo>
                    <a:pt x="9177603" y="1141821"/>
                  </a:lnTo>
                  <a:cubicBezTo>
                    <a:pt x="9125548" y="1209511"/>
                    <a:pt x="9021136" y="1262055"/>
                    <a:pt x="8892289" y="1284096"/>
                  </a:cubicBezTo>
                  <a:lnTo>
                    <a:pt x="8756344" y="1295400"/>
                  </a:lnTo>
                  <a:lnTo>
                    <a:pt x="8756314" y="1295400"/>
                  </a:lnTo>
                  <a:lnTo>
                    <a:pt x="8721090" y="1293447"/>
                  </a:lnTo>
                  <a:lnTo>
                    <a:pt x="8721090" y="1295400"/>
                  </a:lnTo>
                  <a:lnTo>
                    <a:pt x="527210" y="1295400"/>
                  </a:lnTo>
                  <a:lnTo>
                    <a:pt x="527210" y="1293721"/>
                  </a:lnTo>
                  <a:lnTo>
                    <a:pt x="510551" y="1295400"/>
                  </a:lnTo>
                  <a:lnTo>
                    <a:pt x="510531" y="1295400"/>
                  </a:lnTo>
                  <a:lnTo>
                    <a:pt x="418400" y="1286113"/>
                  </a:lnTo>
                  <a:cubicBezTo>
                    <a:pt x="351434" y="1272410"/>
                    <a:pt x="289801" y="1244067"/>
                    <a:pt x="236992" y="1204573"/>
                  </a:cubicBezTo>
                  <a:lnTo>
                    <a:pt x="212362" y="1183240"/>
                  </a:lnTo>
                  <a:lnTo>
                    <a:pt x="194394" y="1119324"/>
                  </a:lnTo>
                  <a:lnTo>
                    <a:pt x="201737" y="1058394"/>
                  </a:lnTo>
                  <a:lnTo>
                    <a:pt x="978741" y="145550"/>
                  </a:lnTo>
                  <a:lnTo>
                    <a:pt x="978745" y="145548"/>
                  </a:lnTo>
                  <a:lnTo>
                    <a:pt x="943670" y="186754"/>
                  </a:lnTo>
                  <a:lnTo>
                    <a:pt x="1020969" y="139794"/>
                  </a:lnTo>
                  <a:cubicBezTo>
                    <a:pt x="1144056" y="72929"/>
                    <a:pt x="1280618" y="27728"/>
                    <a:pt x="1425538" y="9306"/>
                  </a:cubicBezTo>
                  <a:lnTo>
                    <a:pt x="1558291" y="931"/>
                  </a:lnTo>
                  <a:close/>
                </a:path>
              </a:pathLst>
            </a:custGeom>
            <a:solidFill>
              <a:srgbClr val="8FC7FF"/>
            </a:solidFill>
            <a:ln w="12700" cap="flat" cmpd="sng" algn="ctr">
              <a:solidFill>
                <a:srgbClr val="8FC7FF"/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 extrusionH="107950">
              <a:bevelB/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8" name="梯形 7"/>
            <p:cNvSpPr/>
            <p:nvPr/>
          </p:nvSpPr>
          <p:spPr>
            <a:xfrm>
              <a:off x="2705099" y="3205163"/>
              <a:ext cx="7305675" cy="1203834"/>
            </a:xfrm>
            <a:prstGeom prst="trapezoid">
              <a:avLst>
                <a:gd name="adj" fmla="val 65727"/>
              </a:avLst>
            </a:prstGeom>
            <a:solidFill>
              <a:schemeClr val="bg1"/>
            </a:solidFill>
            <a:ln w="6350" cap="flat" cmpd="sng" algn="ctr">
              <a:solidFill>
                <a:srgbClr val="8FC7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9" name="椭圆 8"/>
            <p:cNvSpPr/>
            <p:nvPr/>
          </p:nvSpPr>
          <p:spPr>
            <a:xfrm rot="20927179">
              <a:off x="2838450" y="3483769"/>
              <a:ext cx="78581" cy="61912"/>
            </a:xfrm>
            <a:prstGeom prst="ellipse">
              <a:avLst/>
            </a:prstGeom>
            <a:solidFill>
              <a:schemeClr val="bg1"/>
            </a:solidFill>
            <a:ln w="12700" cap="flat" cmpd="sng" algn="ctr">
              <a:solidFill>
                <a:srgbClr val="8FC7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0" name="圆角矩形 9"/>
            <p:cNvSpPr/>
            <p:nvPr/>
          </p:nvSpPr>
          <p:spPr>
            <a:xfrm rot="2160000">
              <a:off x="2691653" y="3541920"/>
              <a:ext cx="73734" cy="3860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12700" cap="flat" cmpd="sng" algn="ctr">
              <a:solidFill>
                <a:srgbClr val="8FC7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1" name="椭圆 10"/>
            <p:cNvSpPr/>
            <p:nvPr/>
          </p:nvSpPr>
          <p:spPr>
            <a:xfrm rot="21274241">
              <a:off x="2785557" y="3570795"/>
              <a:ext cx="78581" cy="61912"/>
            </a:xfrm>
            <a:prstGeom prst="ellipse">
              <a:avLst/>
            </a:prstGeom>
            <a:solidFill>
              <a:schemeClr val="bg1"/>
            </a:solidFill>
            <a:ln w="12700" cap="flat" cmpd="sng" algn="ctr">
              <a:solidFill>
                <a:srgbClr val="8FC7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2" name="椭圆 11"/>
            <p:cNvSpPr/>
            <p:nvPr/>
          </p:nvSpPr>
          <p:spPr>
            <a:xfrm>
              <a:off x="2593887" y="3836523"/>
              <a:ext cx="76382" cy="62822"/>
            </a:xfrm>
            <a:prstGeom prst="ellipse">
              <a:avLst/>
            </a:prstGeom>
            <a:solidFill>
              <a:schemeClr val="bg1"/>
            </a:solidFill>
            <a:ln w="12700" cap="flat" cmpd="sng" algn="ctr">
              <a:solidFill>
                <a:srgbClr val="8FC7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3" name="椭圆 12"/>
            <p:cNvSpPr/>
            <p:nvPr/>
          </p:nvSpPr>
          <p:spPr>
            <a:xfrm rot="188802">
              <a:off x="9696103" y="3629054"/>
              <a:ext cx="590921" cy="200237"/>
            </a:xfrm>
            <a:prstGeom prst="ellipse">
              <a:avLst/>
            </a:prstGeom>
            <a:solidFill>
              <a:schemeClr val="bg1"/>
            </a:solidFill>
            <a:ln w="12700" cap="flat" cmpd="sng" algn="ctr">
              <a:solidFill>
                <a:srgbClr val="8FC7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cxnSp>
        <p:nvCxnSpPr>
          <p:cNvPr id="32" name="直接箭头连接符 31"/>
          <p:cNvCxnSpPr/>
          <p:nvPr/>
        </p:nvCxnSpPr>
        <p:spPr>
          <a:xfrm flipV="1">
            <a:off x="3023074" y="4184127"/>
            <a:ext cx="0" cy="714376"/>
          </a:xfrm>
          <a:prstGeom prst="straightConnector1">
            <a:avLst/>
          </a:prstGeom>
          <a:ln>
            <a:solidFill>
              <a:schemeClr val="accent5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073"/>
          <p:cNvSpPr txBox="1"/>
          <p:nvPr/>
        </p:nvSpPr>
        <p:spPr>
          <a:xfrm>
            <a:off x="-430942" y="585824"/>
            <a:ext cx="445866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學年共備課程工作坊</a:t>
            </a:r>
          </a:p>
        </p:txBody>
      </p:sp>
      <p:cxnSp>
        <p:nvCxnSpPr>
          <p:cNvPr id="37" name="直接箭头连接符 36"/>
          <p:cNvCxnSpPr/>
          <p:nvPr/>
        </p:nvCxnSpPr>
        <p:spPr>
          <a:xfrm flipV="1">
            <a:off x="4610973" y="3250252"/>
            <a:ext cx="0" cy="1275181"/>
          </a:xfrm>
          <a:prstGeom prst="straightConnector1">
            <a:avLst/>
          </a:prstGeom>
          <a:ln>
            <a:solidFill>
              <a:schemeClr val="accent5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直接箭头连接符 41"/>
          <p:cNvCxnSpPr/>
          <p:nvPr/>
        </p:nvCxnSpPr>
        <p:spPr>
          <a:xfrm flipV="1">
            <a:off x="6213879" y="2201097"/>
            <a:ext cx="0" cy="1987802"/>
          </a:xfrm>
          <a:prstGeom prst="straightConnector1">
            <a:avLst/>
          </a:prstGeom>
          <a:ln>
            <a:solidFill>
              <a:schemeClr val="accent5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3073"/>
          <p:cNvSpPr txBox="1"/>
          <p:nvPr/>
        </p:nvSpPr>
        <p:spPr>
          <a:xfrm>
            <a:off x="8164283" y="631991"/>
            <a:ext cx="30257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2000" b="1" dirty="0">
                <a:solidFill>
                  <a:schemeClr val="accent4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線上教學增能研習</a:t>
            </a:r>
            <a:endParaRPr lang="zh-CN" altLang="en-US" sz="2000" b="1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cxnSp>
        <p:nvCxnSpPr>
          <p:cNvPr id="47" name="直接箭头连接符 46"/>
          <p:cNvCxnSpPr/>
          <p:nvPr/>
        </p:nvCxnSpPr>
        <p:spPr>
          <a:xfrm>
            <a:off x="8246602" y="3075612"/>
            <a:ext cx="991415" cy="0"/>
          </a:xfrm>
          <a:prstGeom prst="straightConnector1">
            <a:avLst/>
          </a:prstGeom>
          <a:ln>
            <a:solidFill>
              <a:srgbClr val="8FC7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矩形 52"/>
          <p:cNvSpPr/>
          <p:nvPr/>
        </p:nvSpPr>
        <p:spPr>
          <a:xfrm>
            <a:off x="0" y="-14340"/>
            <a:ext cx="4967123" cy="646331"/>
          </a:xfrm>
          <a:prstGeom prst="rect">
            <a:avLst/>
          </a:prstGeom>
          <a:solidFill>
            <a:srgbClr val="8FC7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b="1" dirty="0">
                <a:solidFill>
                  <a:schemeClr val="accent5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教師增能   教務處</a:t>
            </a:r>
            <a:endParaRPr lang="zh-CN" altLang="en-US" sz="3600" b="1" dirty="0">
              <a:solidFill>
                <a:schemeClr val="accent5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50" name="TextBox 3073"/>
          <p:cNvSpPr txBox="1"/>
          <p:nvPr/>
        </p:nvSpPr>
        <p:spPr>
          <a:xfrm>
            <a:off x="3858495" y="590015"/>
            <a:ext cx="4126030" cy="4996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20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智創教育</a:t>
            </a:r>
            <a:r>
              <a:rPr lang="en-US" altLang="zh-TW" sz="20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-</a:t>
            </a:r>
            <a:r>
              <a:rPr lang="zh-TW" altLang="en-US" sz="20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美學創藝紙雕工作坊</a:t>
            </a:r>
            <a:endParaRPr lang="zh-CN" altLang="en-US" sz="2000" b="1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pic>
        <p:nvPicPr>
          <p:cNvPr id="2060" name="Picture 12" descr="https://lh3.googleusercontent.com/B5RDm3DnOVir0oD05WKc8rDSflEwi_c-lijAadHFuREhMvMTZKwl_MulW6xkm3B_Yuk3xspkvHgFH7IAwwb8TvyS60t9VI5fusCI0OtKZkkF5IbX_Xm7ixj4_UAvFRbtryuvVySmQRRuNj9IA7uZBXnVxIYokLo-DiAAR5oR4H9Jz-8eqjmEKj0nfMwpRfM-62uYB7RSDbIBFb1poouoy_s6sF9ISVPwBbUVBkVryexVclUc1OcJTSbu6NiUVRQL5r485otSXlD9QbU0PxS0H-TBquf885I3CimR5X9MsRLuBfwei3PPhfwtv4cTTBqIVZsl7V1-rinzdkHfWRuqTM3wsRQr2Ej_XRm6l8RIv0UCOJPGb375spzce1DvY1HhU8CrQhaIuPBYOYKQwcD2B3oOmIUulAMfIA0d6k0elxMpLwiqRuquJj_BohW-XCGanyqgBUeA1wO9OW654xgQwlCF_eAlSL2ENh5WyOixB46cfIxbJfOo9P6RiQIdqOy4t-qlImNcMYQS30827aSBdj7qg2GLR_5-ifcJOvFLauTaWMZQ5o6P1jeV1yxghB8xJbzDCWUfko35oAUjWamqI7BYTGauY4eV544lb1wK3yoWodQqnzULqHhIfJiW74CP5UNtZAIlYYlpUqMrWrjH250IAKFcWa_ye5WFBl4idv0jWX-7jpFQJvysUX4h7hZC0-NniFj2hLALivcpKtcVHpLi=w1250-h937-no?authuser=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1648" y="1152551"/>
            <a:ext cx="3669744" cy="27530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https://lh3.googleusercontent.com/Db7IWrXsKWZehVBJAUsdEnsuSnNt9DXkWViESB2vC3bX21LUPSflpYPniV1jKs65O2IUhxf8JfEYiXd7NESSx2qvf3Np2aR9GWwjebVwCjJgzASn5tCpEJecUcgq84bqFPxGh9wEt2ec5N1f256f2b0Gm_3_N4xLrPTvrkbBK3J-U9IvZz_5x6UI3KdqNbxt8Tzb38TyviE8FppEmaFKKZwtKmmR1hogX_R2TIE0g4MKvh45ZwUcFdsqwQVzsMJ8EumQ188Ug642SYcjIGg75ALOiTXo9rbYvfm7wLDZwDRfmnTt5pRIr1Axs8XyyXt1AOQnq705NY0-1HFSG9hyR4_rWf4f3yN45uGxZMln2tfG3ncl3w6E1fJgqn5_EXuPPn5zYiqJzvZ5Q7eYk7uf0JtCwpLqlXz4LlasjC2HJYJZgrRrmYrCmtCpOO_wUy1iDVTdbWq8MVfI4x763Z4txu--qNJHDyoV4DtR9TArsb4Y6uZWVgXMrhosGzVti3FtDbtTw25ZY7aNwkRDE5FBu0MbqhWMTyLKzDkjLZ9991Mc4yu9--DX3oQ1IRsPLH_-Ivq7qOTOnUMPun62Z6CBJaZetuhm9HkBQkPIPrdP7q577thD5wcK0778UVWgRi6-wNMpBhpTNRJI5uB_UiWv3yDMSbZHH9mHga566fNiVwHdDFz2cY7cMXLlFEqfufpmyA4OGhIVAGUrXNJQqrclbbsI=w1250-h937-no?authuser=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800" y="1152400"/>
            <a:ext cx="3669742" cy="27530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圖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2340" y="1153134"/>
            <a:ext cx="3669744" cy="27523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圖片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3178" y="4145914"/>
            <a:ext cx="3533227" cy="2649920"/>
          </a:xfrm>
          <a:prstGeom prst="rect">
            <a:avLst/>
          </a:prstGeom>
        </p:spPr>
      </p:pic>
      <p:sp>
        <p:nvSpPr>
          <p:cNvPr id="26" name="TextBox 3073"/>
          <p:cNvSpPr txBox="1"/>
          <p:nvPr/>
        </p:nvSpPr>
        <p:spPr>
          <a:xfrm>
            <a:off x="291666" y="4357083"/>
            <a:ext cx="151988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2000" b="1" dirty="0">
                <a:solidFill>
                  <a:schemeClr val="accent4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影片製作增能研習</a:t>
            </a:r>
            <a:endParaRPr lang="zh-CN" altLang="en-US" sz="2000" b="1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pic>
        <p:nvPicPr>
          <p:cNvPr id="25" name="图片 17">
            <a:extLst>
              <a:ext uri="{FF2B5EF4-FFF2-40B4-BE49-F238E27FC236}">
                <a16:creationId xmlns:a16="http://schemas.microsoft.com/office/drawing/2014/main" id="{E98CED1C-E8F9-45D0-BF09-B2B0014866A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0306" y="3211578"/>
            <a:ext cx="12209444" cy="3679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1321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2.22222E-6 L -2.08333E-6 0.0743 " pathEditMode="relative" rAng="0" ptsTypes="AA">
                                      <p:cBhvr>
                                        <p:cTn id="9" dur="1250" spd="-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7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7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7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25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46" grpId="0"/>
      <p:bldP spid="50" grpId="0"/>
      <p:bldP spid="2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直接连接符 3" descr="e7d195523061f1c0deeec63e560781cfd59afb0ea006f2a87ABB68BF51EA6619813959095094C18C62A12F549504892A4AAA8C1554C6663626E05CA27F281A14E6983772AFC3FB97135759321DEA3D709AACD122C08E6ED10941157556AA252E452E39D1B69791EE1C8E45FE64F3020515F186C0327963E89362B456026D94665019A11B7E75A369"/>
          <p:cNvCxnSpPr/>
          <p:nvPr/>
        </p:nvCxnSpPr>
        <p:spPr>
          <a:xfrm>
            <a:off x="6050273" y="2365937"/>
            <a:ext cx="0" cy="792000"/>
          </a:xfrm>
          <a:prstGeom prst="line">
            <a:avLst/>
          </a:prstGeom>
          <a:ln w="19050">
            <a:solidFill>
              <a:srgbClr val="8FC7FF"/>
            </a:solidFill>
            <a:prstDash val="sysDash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直接连接符 4" descr="e7d195523061f1c0deeec63e560781cfd59afb0ea006f2a87ABB68BF51EA6619813959095094C18C62A12F549504892A4AAA8C1554C6663626E05CA27F281A14E6983772AFC3FB97135759321DEA3D709AACD122C08E6ED10941157556AA252E452E39D1B69791EE1C8E45FE64F3020515F186C0327963E89362B456026D94665019A11B7E75A369"/>
          <p:cNvCxnSpPr/>
          <p:nvPr/>
        </p:nvCxnSpPr>
        <p:spPr>
          <a:xfrm>
            <a:off x="2472507" y="2761937"/>
            <a:ext cx="0" cy="792000"/>
          </a:xfrm>
          <a:prstGeom prst="line">
            <a:avLst/>
          </a:prstGeom>
          <a:ln w="19050">
            <a:solidFill>
              <a:srgbClr val="8FC7FF"/>
            </a:solidFill>
            <a:prstDash val="sysDash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接连接符 5" descr="e7d195523061f1c0deeec63e560781cfd59afb0ea006f2a87ABB68BF51EA6619813959095094C18C62A12F549504892A4AAA8C1554C6663626E05CA27F281A14E6983772AFC3FB97135759321DEA3D709AACD122C08E6ED10941157556AA252E452E39D1B69791EE1C8E45FE64F3020515F186C0327963E89362B456026D94665019A11B7E75A369"/>
          <p:cNvCxnSpPr/>
          <p:nvPr/>
        </p:nvCxnSpPr>
        <p:spPr>
          <a:xfrm>
            <a:off x="9657012" y="2761937"/>
            <a:ext cx="0" cy="792000"/>
          </a:xfrm>
          <a:prstGeom prst="line">
            <a:avLst/>
          </a:prstGeom>
          <a:ln w="19050">
            <a:solidFill>
              <a:srgbClr val="8FC7FF"/>
            </a:solidFill>
            <a:prstDash val="sysDash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接连接符 6" descr="e7d195523061f1c0deeec63e560781cfd59afb0ea006f2a87ABB68BF51EA6619813959095094C18C62A12F549504892A4AAA8C1554C6663626E05CA27F281A14E6983772AFC3FB97135759321DEA3D709AACD122C08E6ED10941157556AA252E452E39D1B69791EE1C8E45FE64F3020515F186C0327963E89362B456026D94665019A11B7E75A369"/>
          <p:cNvCxnSpPr/>
          <p:nvPr/>
        </p:nvCxnSpPr>
        <p:spPr>
          <a:xfrm>
            <a:off x="2453030" y="2754073"/>
            <a:ext cx="7200000" cy="0"/>
          </a:xfrm>
          <a:prstGeom prst="line">
            <a:avLst/>
          </a:prstGeom>
          <a:ln w="12700">
            <a:solidFill>
              <a:srgbClr val="8FC7FF"/>
            </a:solidFill>
            <a:prstDash val="sysDash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文本框 16" descr="e7d195523061f1c0deeec63e560781cfd59afb0ea006f2a87ABB68BF51EA6619813959095094C18C62A12F549504892A4AAA8C1554C6663626E05CA27F281A14E6983772AFC3FB97135759321DEA3D709AACD122C08E6ED10941157556AA252E452E39D1B69791EE1C8E45FE64F3020515F186C0327963E89362B456026D94665019A11B7E75A369"/>
          <p:cNvSpPr txBox="1"/>
          <p:nvPr/>
        </p:nvSpPr>
        <p:spPr>
          <a:xfrm>
            <a:off x="1089756" y="4045752"/>
            <a:ext cx="260008" cy="400110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>
              <a:buClr>
                <a:srgbClr val="C00000"/>
              </a:buClr>
            </a:pPr>
            <a:r>
              <a:rPr lang="zh-CN" altLang="en-US" sz="2000" dirty="0">
                <a:solidFill>
                  <a:srgbClr val="F6F8F7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 </a:t>
            </a:r>
            <a:endParaRPr lang="en-US" altLang="zh-CN" sz="36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317458" y="708187"/>
            <a:ext cx="844698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800" b="1" dirty="0">
                <a:solidFill>
                  <a:schemeClr val="accent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       </a:t>
            </a:r>
            <a:r>
              <a:rPr lang="zh-TW" altLang="en-US" sz="28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數位愛的書庫</a:t>
            </a:r>
            <a:endParaRPr lang="en-US" altLang="zh-TW" sz="2800" b="1" dirty="0">
              <a:solidFill>
                <a:schemeClr val="tx2">
                  <a:lumMod val="60000"/>
                  <a:lumOff val="4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r>
              <a:rPr lang="zh-TW" altLang="en-US" sz="2400" b="1" dirty="0">
                <a:latin typeface="標楷體" panose="03000509000000000000" pitchFamily="65" charset="-120"/>
                <a:ea typeface="標楷體" panose="03000509000000000000" pitchFamily="65" charset="-120"/>
                <a:cs typeface="+mn-ea"/>
                <a:sym typeface="+mn-lt"/>
              </a:rPr>
              <a:t>      </a:t>
            </a:r>
            <a:r>
              <a:rPr lang="en-US" altLang="zh-TW" sz="2400" b="1" dirty="0">
                <a:latin typeface="標楷體" panose="03000509000000000000" pitchFamily="65" charset="-120"/>
                <a:ea typeface="標楷體" panose="03000509000000000000" pitchFamily="65" charset="-120"/>
                <a:cs typeface="+mn-ea"/>
                <a:sym typeface="+mn-lt"/>
              </a:rPr>
              <a:t>110</a:t>
            </a:r>
            <a:r>
              <a:rPr lang="zh-TW" altLang="en-US" sz="2400" b="1" dirty="0">
                <a:latin typeface="標楷體" panose="03000509000000000000" pitchFamily="65" charset="-120"/>
                <a:ea typeface="標楷體" panose="03000509000000000000" pitchFamily="65" charset="-120"/>
                <a:cs typeface="+mn-ea"/>
                <a:sym typeface="+mn-lt"/>
              </a:rPr>
              <a:t>年度桃園市第一所數位愛的書庫中心學校</a:t>
            </a:r>
            <a:endParaRPr lang="en-US" altLang="zh-TW" sz="2400" b="1" dirty="0">
              <a:latin typeface="標楷體" panose="03000509000000000000" pitchFamily="65" charset="-120"/>
              <a:ea typeface="標楷體" panose="03000509000000000000" pitchFamily="65" charset="-120"/>
              <a:cs typeface="+mn-ea"/>
              <a:sym typeface="+mn-lt"/>
            </a:endParaRPr>
          </a:p>
          <a:p>
            <a:r>
              <a:rPr lang="en-US" altLang="zh-TW" sz="2400" b="1" dirty="0">
                <a:latin typeface="標楷體" panose="03000509000000000000" pitchFamily="65" charset="-120"/>
                <a:ea typeface="標楷體" panose="03000509000000000000" pitchFamily="65" charset="-120"/>
                <a:cs typeface="+mn-ea"/>
                <a:sym typeface="+mn-lt"/>
              </a:rPr>
              <a:t>     </a:t>
            </a:r>
            <a:r>
              <a:rPr lang="zh-TW" altLang="en-US" sz="2400" b="1" dirty="0">
                <a:latin typeface="標楷體" panose="03000509000000000000" pitchFamily="65" charset="-120"/>
                <a:ea typeface="標楷體" panose="03000509000000000000" pitchFamily="65" charset="-120"/>
                <a:cs typeface="+mn-ea"/>
                <a:sym typeface="+mn-lt"/>
              </a:rPr>
              <a:t> 補助</a:t>
            </a:r>
            <a:r>
              <a:rPr lang="en-US" altLang="zh-TW" sz="2400" b="1" dirty="0">
                <a:latin typeface="標楷體" panose="03000509000000000000" pitchFamily="65" charset="-120"/>
                <a:ea typeface="標楷體" panose="03000509000000000000" pitchFamily="65" charset="-120"/>
                <a:cs typeface="+mn-ea"/>
                <a:sym typeface="+mn-lt"/>
              </a:rPr>
              <a:t>~30</a:t>
            </a:r>
            <a:r>
              <a:rPr lang="zh-TW" altLang="en-US" sz="2400" b="1" dirty="0">
                <a:latin typeface="標楷體" panose="03000509000000000000" pitchFamily="65" charset="-120"/>
                <a:ea typeface="標楷體" panose="03000509000000000000" pitchFamily="65" charset="-120"/>
                <a:cs typeface="+mn-ea"/>
                <a:sym typeface="+mn-lt"/>
              </a:rPr>
              <a:t>台</a:t>
            </a:r>
            <a:r>
              <a:rPr lang="en-US" altLang="zh-TW" sz="2400" b="1" dirty="0">
                <a:latin typeface="標楷體" panose="03000509000000000000" pitchFamily="65" charset="-120"/>
                <a:ea typeface="標楷體" panose="03000509000000000000" pitchFamily="65" charset="-120"/>
                <a:cs typeface="+mn-ea"/>
                <a:sym typeface="+mn-lt"/>
              </a:rPr>
              <a:t>iPad</a:t>
            </a:r>
            <a:r>
              <a:rPr lang="zh-TW" altLang="en-US" sz="2400" b="1" dirty="0">
                <a:latin typeface="標楷體" panose="03000509000000000000" pitchFamily="65" charset="-120"/>
                <a:ea typeface="標楷體" panose="03000509000000000000" pitchFamily="65" charset="-120"/>
                <a:cs typeface="+mn-ea"/>
                <a:sym typeface="+mn-lt"/>
              </a:rPr>
              <a:t> 推動數位閱讀教育</a:t>
            </a:r>
          </a:p>
          <a:p>
            <a:endParaRPr lang="zh-CN" altLang="en-US" sz="2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0" y="0"/>
            <a:ext cx="6723017" cy="646331"/>
          </a:xfrm>
          <a:prstGeom prst="rect">
            <a:avLst/>
          </a:prstGeom>
          <a:solidFill>
            <a:srgbClr val="8FC7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b="1" dirty="0">
                <a:solidFill>
                  <a:schemeClr val="accent5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教務處 教學設備</a:t>
            </a:r>
            <a:endParaRPr lang="zh-CN" altLang="en-US" sz="3600" b="1" dirty="0">
              <a:solidFill>
                <a:schemeClr val="accent5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33" name="矩形 32">
            <a:extLst>
              <a:ext uri="{FF2B5EF4-FFF2-40B4-BE49-F238E27FC236}">
                <a16:creationId xmlns:a16="http://schemas.microsoft.com/office/drawing/2014/main" id="{20E88673-CC4C-424E-B245-971149B0C504}"/>
              </a:ext>
            </a:extLst>
          </p:cNvPr>
          <p:cNvSpPr/>
          <p:nvPr/>
        </p:nvSpPr>
        <p:spPr>
          <a:xfrm>
            <a:off x="226611" y="2705092"/>
            <a:ext cx="7811754" cy="8925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800" b="1" dirty="0">
                <a:solidFill>
                  <a:srgbClr val="FF0000"/>
                </a:solidFill>
              </a:rPr>
              <a:t>       </a:t>
            </a:r>
            <a:r>
              <a:rPr lang="zh-TW" altLang="zh-TW" sz="2800" b="1" dirty="0">
                <a:solidFill>
                  <a:srgbClr val="00B050"/>
                </a:solidFill>
              </a:rPr>
              <a:t>桃園市</a:t>
            </a:r>
            <a:r>
              <a:rPr lang="zh-TW" altLang="en-US" sz="2800" b="1" dirty="0">
                <a:solidFill>
                  <a:srgbClr val="00B050"/>
                </a:solidFill>
              </a:rPr>
              <a:t> </a:t>
            </a:r>
            <a:r>
              <a:rPr lang="en-US" altLang="zh-TW" sz="2800" b="1" dirty="0">
                <a:solidFill>
                  <a:srgbClr val="00B050"/>
                </a:solidFill>
              </a:rPr>
              <a:t>110</a:t>
            </a:r>
            <a:r>
              <a:rPr lang="zh-TW" altLang="zh-TW" sz="2800" b="1" dirty="0">
                <a:solidFill>
                  <a:srgbClr val="00B050"/>
                </a:solidFill>
              </a:rPr>
              <a:t>年度「智慧學校數位學堂計畫」</a:t>
            </a:r>
            <a:endParaRPr lang="en-US" altLang="zh-TW" sz="2800" b="1" dirty="0">
              <a:solidFill>
                <a:srgbClr val="00B050"/>
              </a:solidFill>
            </a:endParaRPr>
          </a:p>
          <a:p>
            <a:r>
              <a:rPr lang="zh-TW" altLang="en-US" sz="2400" b="1" dirty="0">
                <a:latin typeface="標楷體" panose="03000509000000000000" pitchFamily="65" charset="-120"/>
                <a:ea typeface="標楷體" panose="03000509000000000000" pitchFamily="65" charset="-120"/>
                <a:cs typeface="+mn-ea"/>
                <a:sym typeface="+mn-lt"/>
              </a:rPr>
              <a:t>       補助</a:t>
            </a:r>
            <a:r>
              <a:rPr lang="en-US" altLang="zh-TW" sz="2400" b="1" dirty="0">
                <a:latin typeface="標楷體" panose="03000509000000000000" pitchFamily="65" charset="-120"/>
                <a:ea typeface="標楷體" panose="03000509000000000000" pitchFamily="65" charset="-120"/>
                <a:cs typeface="+mn-ea"/>
                <a:sym typeface="+mn-lt"/>
              </a:rPr>
              <a:t>~9</a:t>
            </a:r>
            <a:r>
              <a:rPr lang="zh-TW" altLang="en-US" sz="2400" b="1" dirty="0">
                <a:latin typeface="標楷體" panose="03000509000000000000" pitchFamily="65" charset="-120"/>
                <a:ea typeface="標楷體" panose="03000509000000000000" pitchFamily="65" charset="-120"/>
                <a:cs typeface="+mn-ea"/>
                <a:sym typeface="+mn-lt"/>
              </a:rPr>
              <a:t>台觸屏 推動智慧教學</a:t>
            </a:r>
            <a:endParaRPr lang="zh-CN" altLang="en-US" sz="2400" b="1" dirty="0">
              <a:latin typeface="標楷體" panose="03000509000000000000" pitchFamily="65" charset="-120"/>
              <a:ea typeface="標楷體" panose="03000509000000000000" pitchFamily="65" charset="-120"/>
              <a:cs typeface="+mn-ea"/>
              <a:sym typeface="+mn-lt"/>
            </a:endParaRPr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20E88673-CC4C-424E-B245-971149B0C504}"/>
              </a:ext>
            </a:extLst>
          </p:cNvPr>
          <p:cNvSpPr/>
          <p:nvPr/>
        </p:nvSpPr>
        <p:spPr>
          <a:xfrm>
            <a:off x="317458" y="4276541"/>
            <a:ext cx="6152646" cy="8925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800" b="1" dirty="0">
                <a:solidFill>
                  <a:srgbClr val="FF0000"/>
                </a:solidFill>
              </a:rPr>
              <a:t>       </a:t>
            </a:r>
            <a:r>
              <a:rPr lang="zh-TW" altLang="zh-TW" sz="2800" b="1" dirty="0">
                <a:solidFill>
                  <a:schemeClr val="accent5">
                    <a:lumMod val="75000"/>
                  </a:schemeClr>
                </a:solidFill>
              </a:rPr>
              <a:t>桃園市</a:t>
            </a:r>
            <a:r>
              <a:rPr lang="zh-TW" altLang="en-US" sz="28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altLang="zh-TW" sz="2800" b="1" dirty="0">
                <a:solidFill>
                  <a:schemeClr val="accent5">
                    <a:lumMod val="75000"/>
                  </a:schemeClr>
                </a:solidFill>
              </a:rPr>
              <a:t>110</a:t>
            </a:r>
            <a:r>
              <a:rPr lang="zh-TW" altLang="zh-TW" sz="2800" b="1" dirty="0">
                <a:solidFill>
                  <a:schemeClr val="accent5">
                    <a:lumMod val="75000"/>
                  </a:schemeClr>
                </a:solidFill>
              </a:rPr>
              <a:t>年度「</a:t>
            </a:r>
            <a:r>
              <a:rPr lang="en-US" altLang="zh-TW" sz="2800" b="1" dirty="0" err="1">
                <a:solidFill>
                  <a:schemeClr val="accent5">
                    <a:lumMod val="75000"/>
                  </a:schemeClr>
                </a:solidFill>
              </a:rPr>
              <a:t>5G</a:t>
            </a:r>
            <a:r>
              <a:rPr lang="zh-TW" altLang="zh-TW" sz="2800" b="1" dirty="0">
                <a:solidFill>
                  <a:schemeClr val="accent5">
                    <a:lumMod val="75000"/>
                  </a:schemeClr>
                </a:solidFill>
              </a:rPr>
              <a:t>智慧學校」</a:t>
            </a:r>
            <a:endParaRPr lang="en-US" altLang="zh-TW" sz="2800" b="1" dirty="0">
              <a:solidFill>
                <a:schemeClr val="accent5">
                  <a:lumMod val="75000"/>
                </a:schemeClr>
              </a:solidFill>
            </a:endParaRPr>
          </a:p>
          <a:p>
            <a:r>
              <a:rPr lang="zh-TW" altLang="en-US" sz="2400" b="1" dirty="0">
                <a:latin typeface="標楷體" panose="03000509000000000000" pitchFamily="65" charset="-120"/>
                <a:ea typeface="標楷體" panose="03000509000000000000" pitchFamily="65" charset="-120"/>
                <a:cs typeface="+mn-ea"/>
                <a:sym typeface="+mn-lt"/>
              </a:rPr>
              <a:t>       補助</a:t>
            </a:r>
            <a:r>
              <a:rPr lang="en-US" altLang="zh-TW" sz="2400" b="1" dirty="0">
                <a:latin typeface="標楷體" panose="03000509000000000000" pitchFamily="65" charset="-120"/>
                <a:ea typeface="標楷體" panose="03000509000000000000" pitchFamily="65" charset="-120"/>
                <a:cs typeface="+mn-ea"/>
                <a:sym typeface="+mn-lt"/>
              </a:rPr>
              <a:t>~60</a:t>
            </a:r>
            <a:r>
              <a:rPr lang="zh-TW" altLang="en-US" sz="2400" b="1" dirty="0">
                <a:latin typeface="標楷體" panose="03000509000000000000" pitchFamily="65" charset="-120"/>
                <a:ea typeface="標楷體" panose="03000509000000000000" pitchFamily="65" charset="-120"/>
                <a:cs typeface="+mn-ea"/>
                <a:sym typeface="+mn-lt"/>
              </a:rPr>
              <a:t>台平板 推動智慧教學</a:t>
            </a:r>
            <a:endParaRPr lang="zh-CN" altLang="en-US" sz="2400" b="1" dirty="0">
              <a:latin typeface="標楷體" panose="03000509000000000000" pitchFamily="65" charset="-120"/>
              <a:ea typeface="標楷體" panose="03000509000000000000" pitchFamily="65" charset="-120"/>
              <a:cs typeface="+mn-ea"/>
              <a:sym typeface="+mn-lt"/>
            </a:endParaRPr>
          </a:p>
        </p:txBody>
      </p:sp>
      <p:grpSp>
        <p:nvGrpSpPr>
          <p:cNvPr id="21" name="Google Shape;1331;p50"/>
          <p:cNvGrpSpPr/>
          <p:nvPr/>
        </p:nvGrpSpPr>
        <p:grpSpPr>
          <a:xfrm>
            <a:off x="491363" y="696802"/>
            <a:ext cx="445821" cy="425246"/>
            <a:chOff x="8338678" y="5506443"/>
            <a:chExt cx="720227" cy="686988"/>
          </a:xfrm>
        </p:grpSpPr>
        <p:sp>
          <p:nvSpPr>
            <p:cNvPr id="24" name="Google Shape;1332;p50"/>
            <p:cNvSpPr/>
            <p:nvPr/>
          </p:nvSpPr>
          <p:spPr>
            <a:xfrm>
              <a:off x="8706181" y="5506443"/>
              <a:ext cx="230803" cy="263259"/>
            </a:xfrm>
            <a:custGeom>
              <a:avLst/>
              <a:gdLst/>
              <a:ahLst/>
              <a:cxnLst/>
              <a:rect l="l" t="t" r="r" b="b"/>
              <a:pathLst>
                <a:path w="378" h="432" extrusionOk="0">
                  <a:moveTo>
                    <a:pt x="378" y="119"/>
                  </a:moveTo>
                  <a:cubicBezTo>
                    <a:pt x="378" y="111"/>
                    <a:pt x="374" y="105"/>
                    <a:pt x="367" y="101"/>
                  </a:cubicBezTo>
                  <a:cubicBezTo>
                    <a:pt x="199" y="4"/>
                    <a:pt x="199" y="4"/>
                    <a:pt x="199" y="4"/>
                  </a:cubicBezTo>
                  <a:cubicBezTo>
                    <a:pt x="193" y="0"/>
                    <a:pt x="185" y="0"/>
                    <a:pt x="178" y="4"/>
                  </a:cubicBezTo>
                  <a:cubicBezTo>
                    <a:pt x="11" y="101"/>
                    <a:pt x="11" y="101"/>
                    <a:pt x="11" y="101"/>
                  </a:cubicBezTo>
                  <a:cubicBezTo>
                    <a:pt x="4" y="104"/>
                    <a:pt x="0" y="111"/>
                    <a:pt x="0" y="119"/>
                  </a:cubicBezTo>
                  <a:cubicBezTo>
                    <a:pt x="0" y="313"/>
                    <a:pt x="0" y="313"/>
                    <a:pt x="0" y="313"/>
                  </a:cubicBezTo>
                  <a:cubicBezTo>
                    <a:pt x="0" y="313"/>
                    <a:pt x="0" y="313"/>
                    <a:pt x="0" y="314"/>
                  </a:cubicBezTo>
                  <a:cubicBezTo>
                    <a:pt x="0" y="321"/>
                    <a:pt x="4" y="327"/>
                    <a:pt x="10" y="331"/>
                  </a:cubicBezTo>
                  <a:cubicBezTo>
                    <a:pt x="178" y="428"/>
                    <a:pt x="178" y="428"/>
                    <a:pt x="178" y="428"/>
                  </a:cubicBezTo>
                  <a:cubicBezTo>
                    <a:pt x="185" y="432"/>
                    <a:pt x="193" y="432"/>
                    <a:pt x="199" y="428"/>
                  </a:cubicBezTo>
                  <a:cubicBezTo>
                    <a:pt x="367" y="331"/>
                    <a:pt x="367" y="331"/>
                    <a:pt x="367" y="331"/>
                  </a:cubicBezTo>
                  <a:cubicBezTo>
                    <a:pt x="373" y="327"/>
                    <a:pt x="377" y="321"/>
                    <a:pt x="378" y="314"/>
                  </a:cubicBezTo>
                  <a:cubicBezTo>
                    <a:pt x="378" y="313"/>
                    <a:pt x="378" y="313"/>
                    <a:pt x="378" y="313"/>
                  </a:cubicBezTo>
                  <a:cubicBezTo>
                    <a:pt x="378" y="119"/>
                    <a:pt x="378" y="119"/>
                    <a:pt x="378" y="119"/>
                  </a:cubicBezTo>
                  <a:cubicBezTo>
                    <a:pt x="378" y="119"/>
                    <a:pt x="378" y="119"/>
                    <a:pt x="378" y="11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" name="Google Shape;1333;p50"/>
            <p:cNvSpPr/>
            <p:nvPr/>
          </p:nvSpPr>
          <p:spPr>
            <a:xfrm>
              <a:off x="8460817" y="5506443"/>
              <a:ext cx="230586" cy="263259"/>
            </a:xfrm>
            <a:custGeom>
              <a:avLst/>
              <a:gdLst/>
              <a:ahLst/>
              <a:cxnLst/>
              <a:rect l="l" t="t" r="r" b="b"/>
              <a:pathLst>
                <a:path w="378" h="432" extrusionOk="0">
                  <a:moveTo>
                    <a:pt x="378" y="119"/>
                  </a:moveTo>
                  <a:cubicBezTo>
                    <a:pt x="378" y="111"/>
                    <a:pt x="374" y="105"/>
                    <a:pt x="368" y="101"/>
                  </a:cubicBezTo>
                  <a:cubicBezTo>
                    <a:pt x="200" y="4"/>
                    <a:pt x="200" y="4"/>
                    <a:pt x="200" y="4"/>
                  </a:cubicBezTo>
                  <a:cubicBezTo>
                    <a:pt x="193" y="0"/>
                    <a:pt x="185" y="0"/>
                    <a:pt x="179" y="4"/>
                  </a:cubicBezTo>
                  <a:cubicBezTo>
                    <a:pt x="11" y="101"/>
                    <a:pt x="11" y="101"/>
                    <a:pt x="11" y="101"/>
                  </a:cubicBezTo>
                  <a:cubicBezTo>
                    <a:pt x="4" y="104"/>
                    <a:pt x="0" y="111"/>
                    <a:pt x="0" y="119"/>
                  </a:cubicBezTo>
                  <a:cubicBezTo>
                    <a:pt x="0" y="313"/>
                    <a:pt x="0" y="313"/>
                    <a:pt x="0" y="313"/>
                  </a:cubicBezTo>
                  <a:cubicBezTo>
                    <a:pt x="0" y="313"/>
                    <a:pt x="0" y="313"/>
                    <a:pt x="0" y="314"/>
                  </a:cubicBezTo>
                  <a:cubicBezTo>
                    <a:pt x="1" y="321"/>
                    <a:pt x="5" y="327"/>
                    <a:pt x="11" y="331"/>
                  </a:cubicBezTo>
                  <a:cubicBezTo>
                    <a:pt x="179" y="428"/>
                    <a:pt x="179" y="428"/>
                    <a:pt x="179" y="428"/>
                  </a:cubicBezTo>
                  <a:cubicBezTo>
                    <a:pt x="185" y="432"/>
                    <a:pt x="193" y="432"/>
                    <a:pt x="200" y="428"/>
                  </a:cubicBezTo>
                  <a:cubicBezTo>
                    <a:pt x="367" y="331"/>
                    <a:pt x="367" y="331"/>
                    <a:pt x="367" y="331"/>
                  </a:cubicBezTo>
                  <a:cubicBezTo>
                    <a:pt x="374" y="327"/>
                    <a:pt x="378" y="321"/>
                    <a:pt x="378" y="314"/>
                  </a:cubicBezTo>
                  <a:cubicBezTo>
                    <a:pt x="378" y="313"/>
                    <a:pt x="378" y="313"/>
                    <a:pt x="378" y="313"/>
                  </a:cubicBezTo>
                  <a:cubicBezTo>
                    <a:pt x="378" y="119"/>
                    <a:pt x="378" y="119"/>
                    <a:pt x="378" y="119"/>
                  </a:cubicBezTo>
                  <a:cubicBezTo>
                    <a:pt x="378" y="119"/>
                    <a:pt x="378" y="119"/>
                    <a:pt x="378" y="11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" name="Google Shape;1334;p50"/>
            <p:cNvSpPr/>
            <p:nvPr/>
          </p:nvSpPr>
          <p:spPr>
            <a:xfrm>
              <a:off x="8338678" y="5718525"/>
              <a:ext cx="230151" cy="262608"/>
            </a:xfrm>
            <a:custGeom>
              <a:avLst/>
              <a:gdLst/>
              <a:ahLst/>
              <a:cxnLst/>
              <a:rect l="l" t="t" r="r" b="b"/>
              <a:pathLst>
                <a:path w="377" h="431" extrusionOk="0">
                  <a:moveTo>
                    <a:pt x="377" y="119"/>
                  </a:moveTo>
                  <a:cubicBezTo>
                    <a:pt x="377" y="111"/>
                    <a:pt x="373" y="105"/>
                    <a:pt x="367" y="101"/>
                  </a:cubicBezTo>
                  <a:cubicBezTo>
                    <a:pt x="199" y="4"/>
                    <a:pt x="199" y="4"/>
                    <a:pt x="199" y="4"/>
                  </a:cubicBezTo>
                  <a:cubicBezTo>
                    <a:pt x="193" y="0"/>
                    <a:pt x="185" y="0"/>
                    <a:pt x="178" y="4"/>
                  </a:cubicBezTo>
                  <a:cubicBezTo>
                    <a:pt x="10" y="101"/>
                    <a:pt x="10" y="101"/>
                    <a:pt x="10" y="101"/>
                  </a:cubicBezTo>
                  <a:cubicBezTo>
                    <a:pt x="4" y="104"/>
                    <a:pt x="0" y="111"/>
                    <a:pt x="0" y="119"/>
                  </a:cubicBezTo>
                  <a:cubicBezTo>
                    <a:pt x="0" y="119"/>
                    <a:pt x="0" y="119"/>
                    <a:pt x="0" y="119"/>
                  </a:cubicBezTo>
                  <a:cubicBezTo>
                    <a:pt x="0" y="313"/>
                    <a:pt x="0" y="313"/>
                    <a:pt x="0" y="313"/>
                  </a:cubicBezTo>
                  <a:cubicBezTo>
                    <a:pt x="0" y="313"/>
                    <a:pt x="0" y="313"/>
                    <a:pt x="0" y="313"/>
                  </a:cubicBezTo>
                  <a:cubicBezTo>
                    <a:pt x="0" y="321"/>
                    <a:pt x="4" y="327"/>
                    <a:pt x="10" y="331"/>
                  </a:cubicBezTo>
                  <a:cubicBezTo>
                    <a:pt x="178" y="428"/>
                    <a:pt x="178" y="428"/>
                    <a:pt x="178" y="428"/>
                  </a:cubicBezTo>
                  <a:cubicBezTo>
                    <a:pt x="184" y="431"/>
                    <a:pt x="192" y="431"/>
                    <a:pt x="199" y="428"/>
                  </a:cubicBezTo>
                  <a:cubicBezTo>
                    <a:pt x="367" y="331"/>
                    <a:pt x="367" y="331"/>
                    <a:pt x="367" y="331"/>
                  </a:cubicBezTo>
                  <a:cubicBezTo>
                    <a:pt x="373" y="327"/>
                    <a:pt x="377" y="321"/>
                    <a:pt x="377" y="313"/>
                  </a:cubicBezTo>
                  <a:cubicBezTo>
                    <a:pt x="377" y="313"/>
                    <a:pt x="377" y="313"/>
                    <a:pt x="377" y="313"/>
                  </a:cubicBezTo>
                  <a:cubicBezTo>
                    <a:pt x="377" y="119"/>
                    <a:pt x="377" y="119"/>
                    <a:pt x="377" y="119"/>
                  </a:cubicBezTo>
                  <a:cubicBezTo>
                    <a:pt x="377" y="119"/>
                    <a:pt x="377" y="119"/>
                    <a:pt x="377" y="119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" name="Google Shape;1335;p50"/>
            <p:cNvSpPr/>
            <p:nvPr/>
          </p:nvSpPr>
          <p:spPr>
            <a:xfrm>
              <a:off x="8828754" y="5718525"/>
              <a:ext cx="230151" cy="262608"/>
            </a:xfrm>
            <a:custGeom>
              <a:avLst/>
              <a:gdLst/>
              <a:ahLst/>
              <a:cxnLst/>
              <a:rect l="l" t="t" r="r" b="b"/>
              <a:pathLst>
                <a:path w="377" h="431" extrusionOk="0">
                  <a:moveTo>
                    <a:pt x="377" y="119"/>
                  </a:moveTo>
                  <a:cubicBezTo>
                    <a:pt x="377" y="111"/>
                    <a:pt x="373" y="105"/>
                    <a:pt x="367" y="101"/>
                  </a:cubicBezTo>
                  <a:cubicBezTo>
                    <a:pt x="199" y="4"/>
                    <a:pt x="199" y="4"/>
                    <a:pt x="199" y="4"/>
                  </a:cubicBezTo>
                  <a:cubicBezTo>
                    <a:pt x="193" y="0"/>
                    <a:pt x="185" y="0"/>
                    <a:pt x="178" y="4"/>
                  </a:cubicBezTo>
                  <a:cubicBezTo>
                    <a:pt x="10" y="101"/>
                    <a:pt x="10" y="101"/>
                    <a:pt x="10" y="101"/>
                  </a:cubicBezTo>
                  <a:cubicBezTo>
                    <a:pt x="4" y="104"/>
                    <a:pt x="0" y="111"/>
                    <a:pt x="0" y="119"/>
                  </a:cubicBezTo>
                  <a:cubicBezTo>
                    <a:pt x="0" y="119"/>
                    <a:pt x="0" y="119"/>
                    <a:pt x="0" y="119"/>
                  </a:cubicBezTo>
                  <a:cubicBezTo>
                    <a:pt x="0" y="313"/>
                    <a:pt x="0" y="313"/>
                    <a:pt x="0" y="313"/>
                  </a:cubicBezTo>
                  <a:cubicBezTo>
                    <a:pt x="0" y="313"/>
                    <a:pt x="0" y="313"/>
                    <a:pt x="0" y="313"/>
                  </a:cubicBezTo>
                  <a:cubicBezTo>
                    <a:pt x="0" y="321"/>
                    <a:pt x="4" y="327"/>
                    <a:pt x="10" y="331"/>
                  </a:cubicBezTo>
                  <a:cubicBezTo>
                    <a:pt x="178" y="428"/>
                    <a:pt x="178" y="428"/>
                    <a:pt x="178" y="428"/>
                  </a:cubicBezTo>
                  <a:cubicBezTo>
                    <a:pt x="184" y="431"/>
                    <a:pt x="192" y="431"/>
                    <a:pt x="199" y="428"/>
                  </a:cubicBezTo>
                  <a:cubicBezTo>
                    <a:pt x="367" y="331"/>
                    <a:pt x="367" y="331"/>
                    <a:pt x="367" y="331"/>
                  </a:cubicBezTo>
                  <a:cubicBezTo>
                    <a:pt x="373" y="327"/>
                    <a:pt x="377" y="321"/>
                    <a:pt x="377" y="313"/>
                  </a:cubicBezTo>
                  <a:cubicBezTo>
                    <a:pt x="377" y="313"/>
                    <a:pt x="377" y="313"/>
                    <a:pt x="377" y="313"/>
                  </a:cubicBezTo>
                  <a:cubicBezTo>
                    <a:pt x="377" y="119"/>
                    <a:pt x="377" y="119"/>
                    <a:pt x="377" y="119"/>
                  </a:cubicBezTo>
                  <a:cubicBezTo>
                    <a:pt x="377" y="119"/>
                    <a:pt x="377" y="119"/>
                    <a:pt x="377" y="11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" name="Google Shape;1336;p50"/>
            <p:cNvSpPr/>
            <p:nvPr/>
          </p:nvSpPr>
          <p:spPr>
            <a:xfrm>
              <a:off x="8706181" y="5930607"/>
              <a:ext cx="230803" cy="262825"/>
            </a:xfrm>
            <a:custGeom>
              <a:avLst/>
              <a:gdLst/>
              <a:ahLst/>
              <a:cxnLst/>
              <a:rect l="l" t="t" r="r" b="b"/>
              <a:pathLst>
                <a:path w="378" h="431" extrusionOk="0">
                  <a:moveTo>
                    <a:pt x="378" y="118"/>
                  </a:moveTo>
                  <a:cubicBezTo>
                    <a:pt x="377" y="111"/>
                    <a:pt x="374" y="104"/>
                    <a:pt x="367" y="100"/>
                  </a:cubicBezTo>
                  <a:cubicBezTo>
                    <a:pt x="200" y="3"/>
                    <a:pt x="200" y="3"/>
                    <a:pt x="200" y="3"/>
                  </a:cubicBezTo>
                  <a:cubicBezTo>
                    <a:pt x="193" y="0"/>
                    <a:pt x="185" y="0"/>
                    <a:pt x="179" y="3"/>
                  </a:cubicBezTo>
                  <a:cubicBezTo>
                    <a:pt x="11" y="100"/>
                    <a:pt x="11" y="100"/>
                    <a:pt x="11" y="100"/>
                  </a:cubicBezTo>
                  <a:cubicBezTo>
                    <a:pt x="4" y="104"/>
                    <a:pt x="0" y="111"/>
                    <a:pt x="0" y="118"/>
                  </a:cubicBezTo>
                  <a:cubicBezTo>
                    <a:pt x="0" y="118"/>
                    <a:pt x="0" y="118"/>
                    <a:pt x="0" y="118"/>
                  </a:cubicBezTo>
                  <a:cubicBezTo>
                    <a:pt x="0" y="312"/>
                    <a:pt x="0" y="312"/>
                    <a:pt x="0" y="312"/>
                  </a:cubicBezTo>
                  <a:cubicBezTo>
                    <a:pt x="0" y="312"/>
                    <a:pt x="0" y="312"/>
                    <a:pt x="0" y="313"/>
                  </a:cubicBezTo>
                  <a:cubicBezTo>
                    <a:pt x="0" y="320"/>
                    <a:pt x="4" y="327"/>
                    <a:pt x="11" y="330"/>
                  </a:cubicBezTo>
                  <a:cubicBezTo>
                    <a:pt x="178" y="427"/>
                    <a:pt x="178" y="427"/>
                    <a:pt x="178" y="427"/>
                  </a:cubicBezTo>
                  <a:cubicBezTo>
                    <a:pt x="185" y="431"/>
                    <a:pt x="193" y="431"/>
                    <a:pt x="199" y="427"/>
                  </a:cubicBezTo>
                  <a:cubicBezTo>
                    <a:pt x="367" y="330"/>
                    <a:pt x="367" y="330"/>
                    <a:pt x="367" y="330"/>
                  </a:cubicBezTo>
                  <a:cubicBezTo>
                    <a:pt x="374" y="327"/>
                    <a:pt x="377" y="320"/>
                    <a:pt x="378" y="313"/>
                  </a:cubicBezTo>
                  <a:cubicBezTo>
                    <a:pt x="378" y="313"/>
                    <a:pt x="378" y="312"/>
                    <a:pt x="378" y="312"/>
                  </a:cubicBezTo>
                  <a:cubicBezTo>
                    <a:pt x="378" y="119"/>
                    <a:pt x="378" y="119"/>
                    <a:pt x="378" y="119"/>
                  </a:cubicBezTo>
                  <a:cubicBezTo>
                    <a:pt x="378" y="118"/>
                    <a:pt x="378" y="118"/>
                    <a:pt x="378" y="11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" name="Google Shape;1337;p50"/>
            <p:cNvSpPr/>
            <p:nvPr/>
          </p:nvSpPr>
          <p:spPr>
            <a:xfrm>
              <a:off x="8460817" y="5930607"/>
              <a:ext cx="230586" cy="262825"/>
            </a:xfrm>
            <a:custGeom>
              <a:avLst/>
              <a:gdLst/>
              <a:ahLst/>
              <a:cxnLst/>
              <a:rect l="l" t="t" r="r" b="b"/>
              <a:pathLst>
                <a:path w="378" h="431" extrusionOk="0">
                  <a:moveTo>
                    <a:pt x="378" y="118"/>
                  </a:moveTo>
                  <a:cubicBezTo>
                    <a:pt x="378" y="111"/>
                    <a:pt x="374" y="104"/>
                    <a:pt x="367" y="100"/>
                  </a:cubicBezTo>
                  <a:cubicBezTo>
                    <a:pt x="200" y="3"/>
                    <a:pt x="200" y="3"/>
                    <a:pt x="200" y="3"/>
                  </a:cubicBezTo>
                  <a:cubicBezTo>
                    <a:pt x="193" y="0"/>
                    <a:pt x="185" y="0"/>
                    <a:pt x="179" y="3"/>
                  </a:cubicBezTo>
                  <a:cubicBezTo>
                    <a:pt x="11" y="100"/>
                    <a:pt x="11" y="100"/>
                    <a:pt x="11" y="100"/>
                  </a:cubicBezTo>
                  <a:cubicBezTo>
                    <a:pt x="4" y="104"/>
                    <a:pt x="1" y="111"/>
                    <a:pt x="0" y="118"/>
                  </a:cubicBezTo>
                  <a:cubicBezTo>
                    <a:pt x="0" y="118"/>
                    <a:pt x="0" y="118"/>
                    <a:pt x="0" y="118"/>
                  </a:cubicBezTo>
                  <a:cubicBezTo>
                    <a:pt x="0" y="312"/>
                    <a:pt x="0" y="312"/>
                    <a:pt x="0" y="312"/>
                  </a:cubicBezTo>
                  <a:cubicBezTo>
                    <a:pt x="0" y="312"/>
                    <a:pt x="0" y="312"/>
                    <a:pt x="0" y="313"/>
                  </a:cubicBezTo>
                  <a:cubicBezTo>
                    <a:pt x="1" y="320"/>
                    <a:pt x="4" y="327"/>
                    <a:pt x="11" y="330"/>
                  </a:cubicBezTo>
                  <a:cubicBezTo>
                    <a:pt x="179" y="427"/>
                    <a:pt x="179" y="427"/>
                    <a:pt x="179" y="427"/>
                  </a:cubicBezTo>
                  <a:cubicBezTo>
                    <a:pt x="185" y="431"/>
                    <a:pt x="193" y="431"/>
                    <a:pt x="199" y="427"/>
                  </a:cubicBezTo>
                  <a:cubicBezTo>
                    <a:pt x="367" y="330"/>
                    <a:pt x="367" y="330"/>
                    <a:pt x="367" y="330"/>
                  </a:cubicBezTo>
                  <a:cubicBezTo>
                    <a:pt x="374" y="327"/>
                    <a:pt x="378" y="320"/>
                    <a:pt x="378" y="313"/>
                  </a:cubicBezTo>
                  <a:cubicBezTo>
                    <a:pt x="378" y="313"/>
                    <a:pt x="378" y="312"/>
                    <a:pt x="378" y="312"/>
                  </a:cubicBezTo>
                  <a:cubicBezTo>
                    <a:pt x="378" y="119"/>
                    <a:pt x="378" y="119"/>
                    <a:pt x="378" y="119"/>
                  </a:cubicBezTo>
                  <a:cubicBezTo>
                    <a:pt x="378" y="118"/>
                    <a:pt x="378" y="118"/>
                    <a:pt x="378" y="11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5" name="Google Shape;1179;p50"/>
          <p:cNvGrpSpPr/>
          <p:nvPr/>
        </p:nvGrpSpPr>
        <p:grpSpPr>
          <a:xfrm>
            <a:off x="484416" y="2730469"/>
            <a:ext cx="445779" cy="427468"/>
            <a:chOff x="8074325" y="4438852"/>
            <a:chExt cx="720160" cy="690579"/>
          </a:xfrm>
        </p:grpSpPr>
        <p:sp>
          <p:nvSpPr>
            <p:cNvPr id="36" name="Google Shape;1180;p50"/>
            <p:cNvSpPr/>
            <p:nvPr/>
          </p:nvSpPr>
          <p:spPr>
            <a:xfrm>
              <a:off x="8177523" y="4784253"/>
              <a:ext cx="257327" cy="345178"/>
            </a:xfrm>
            <a:custGeom>
              <a:avLst/>
              <a:gdLst/>
              <a:ahLst/>
              <a:cxnLst/>
              <a:rect l="l" t="t" r="r" b="b"/>
              <a:pathLst>
                <a:path w="402" h="539" extrusionOk="0">
                  <a:moveTo>
                    <a:pt x="52" y="231"/>
                  </a:moveTo>
                  <a:cubicBezTo>
                    <a:pt x="0" y="320"/>
                    <a:pt x="31" y="435"/>
                    <a:pt x="120" y="487"/>
                  </a:cubicBezTo>
                  <a:cubicBezTo>
                    <a:pt x="210" y="539"/>
                    <a:pt x="325" y="508"/>
                    <a:pt x="377" y="418"/>
                  </a:cubicBezTo>
                  <a:cubicBezTo>
                    <a:pt x="394" y="388"/>
                    <a:pt x="402" y="355"/>
                    <a:pt x="402" y="323"/>
                  </a:cubicBezTo>
                  <a:cubicBezTo>
                    <a:pt x="402" y="323"/>
                    <a:pt x="402" y="323"/>
                    <a:pt x="402" y="323"/>
                  </a:cubicBezTo>
                  <a:cubicBezTo>
                    <a:pt x="402" y="0"/>
                    <a:pt x="402" y="0"/>
                    <a:pt x="402" y="0"/>
                  </a:cubicBezTo>
                  <a:cubicBezTo>
                    <a:pt x="122" y="161"/>
                    <a:pt x="122" y="161"/>
                    <a:pt x="122" y="161"/>
                  </a:cubicBezTo>
                  <a:cubicBezTo>
                    <a:pt x="122" y="161"/>
                    <a:pt x="122" y="161"/>
                    <a:pt x="122" y="161"/>
                  </a:cubicBezTo>
                  <a:cubicBezTo>
                    <a:pt x="94" y="177"/>
                    <a:pt x="69" y="201"/>
                    <a:pt x="52" y="23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" name="Google Shape;1181;p50"/>
            <p:cNvSpPr/>
            <p:nvPr/>
          </p:nvSpPr>
          <p:spPr>
            <a:xfrm>
              <a:off x="8434850" y="4438852"/>
              <a:ext cx="257327" cy="345401"/>
            </a:xfrm>
            <a:custGeom>
              <a:avLst/>
              <a:gdLst/>
              <a:ahLst/>
              <a:cxnLst/>
              <a:rect l="l" t="t" r="r" b="b"/>
              <a:pathLst>
                <a:path w="402" h="539" extrusionOk="0">
                  <a:moveTo>
                    <a:pt x="350" y="308"/>
                  </a:moveTo>
                  <a:cubicBezTo>
                    <a:pt x="402" y="218"/>
                    <a:pt x="371" y="103"/>
                    <a:pt x="281" y="51"/>
                  </a:cubicBezTo>
                  <a:cubicBezTo>
                    <a:pt x="191" y="0"/>
                    <a:pt x="77" y="30"/>
                    <a:pt x="25" y="120"/>
                  </a:cubicBezTo>
                  <a:cubicBezTo>
                    <a:pt x="8" y="150"/>
                    <a:pt x="0" y="183"/>
                    <a:pt x="0" y="215"/>
                  </a:cubicBezTo>
                  <a:cubicBezTo>
                    <a:pt x="0" y="215"/>
                    <a:pt x="0" y="215"/>
                    <a:pt x="0" y="215"/>
                  </a:cubicBezTo>
                  <a:cubicBezTo>
                    <a:pt x="0" y="539"/>
                    <a:pt x="0" y="539"/>
                    <a:pt x="0" y="539"/>
                  </a:cubicBezTo>
                  <a:cubicBezTo>
                    <a:pt x="280" y="377"/>
                    <a:pt x="280" y="377"/>
                    <a:pt x="280" y="377"/>
                  </a:cubicBezTo>
                  <a:cubicBezTo>
                    <a:pt x="280" y="377"/>
                    <a:pt x="280" y="377"/>
                    <a:pt x="280" y="377"/>
                  </a:cubicBezTo>
                  <a:cubicBezTo>
                    <a:pt x="308" y="361"/>
                    <a:pt x="332" y="338"/>
                    <a:pt x="350" y="30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" name="Google Shape;1182;p50"/>
            <p:cNvSpPr/>
            <p:nvPr/>
          </p:nvSpPr>
          <p:spPr>
            <a:xfrm>
              <a:off x="8434850" y="4663708"/>
              <a:ext cx="359635" cy="240202"/>
            </a:xfrm>
            <a:custGeom>
              <a:avLst/>
              <a:gdLst/>
              <a:ahLst/>
              <a:cxnLst/>
              <a:rect l="l" t="t" r="r" b="b"/>
              <a:pathLst>
                <a:path w="562" h="375" extrusionOk="0">
                  <a:moveTo>
                    <a:pt x="375" y="375"/>
                  </a:moveTo>
                  <a:cubicBezTo>
                    <a:pt x="478" y="375"/>
                    <a:pt x="562" y="291"/>
                    <a:pt x="562" y="188"/>
                  </a:cubicBezTo>
                  <a:cubicBezTo>
                    <a:pt x="562" y="84"/>
                    <a:pt x="478" y="0"/>
                    <a:pt x="375" y="0"/>
                  </a:cubicBezTo>
                  <a:cubicBezTo>
                    <a:pt x="340" y="0"/>
                    <a:pt x="308" y="9"/>
                    <a:pt x="280" y="26"/>
                  </a:cubicBezTo>
                  <a:cubicBezTo>
                    <a:pt x="280" y="26"/>
                    <a:pt x="280" y="26"/>
                    <a:pt x="280" y="26"/>
                  </a:cubicBezTo>
                  <a:cubicBezTo>
                    <a:pt x="0" y="188"/>
                    <a:pt x="0" y="188"/>
                    <a:pt x="0" y="188"/>
                  </a:cubicBezTo>
                  <a:cubicBezTo>
                    <a:pt x="280" y="349"/>
                    <a:pt x="280" y="349"/>
                    <a:pt x="280" y="349"/>
                  </a:cubicBezTo>
                  <a:cubicBezTo>
                    <a:pt x="280" y="349"/>
                    <a:pt x="280" y="349"/>
                    <a:pt x="280" y="349"/>
                  </a:cubicBezTo>
                  <a:cubicBezTo>
                    <a:pt x="308" y="366"/>
                    <a:pt x="340" y="375"/>
                    <a:pt x="375" y="37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" name="Google Shape;1183;p50"/>
            <p:cNvSpPr/>
            <p:nvPr/>
          </p:nvSpPr>
          <p:spPr>
            <a:xfrm>
              <a:off x="8434850" y="4784253"/>
              <a:ext cx="257327" cy="345178"/>
            </a:xfrm>
            <a:custGeom>
              <a:avLst/>
              <a:gdLst/>
              <a:ahLst/>
              <a:cxnLst/>
              <a:rect l="l" t="t" r="r" b="b"/>
              <a:pathLst>
                <a:path w="402" h="539" extrusionOk="0">
                  <a:moveTo>
                    <a:pt x="25" y="418"/>
                  </a:moveTo>
                  <a:cubicBezTo>
                    <a:pt x="77" y="508"/>
                    <a:pt x="191" y="539"/>
                    <a:pt x="281" y="487"/>
                  </a:cubicBezTo>
                  <a:cubicBezTo>
                    <a:pt x="371" y="435"/>
                    <a:pt x="402" y="320"/>
                    <a:pt x="350" y="231"/>
                  </a:cubicBezTo>
                  <a:cubicBezTo>
                    <a:pt x="332" y="201"/>
                    <a:pt x="308" y="177"/>
                    <a:pt x="280" y="161"/>
                  </a:cubicBezTo>
                  <a:cubicBezTo>
                    <a:pt x="280" y="161"/>
                    <a:pt x="280" y="161"/>
                    <a:pt x="280" y="16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23"/>
                    <a:pt x="0" y="323"/>
                    <a:pt x="0" y="323"/>
                  </a:cubicBezTo>
                  <a:cubicBezTo>
                    <a:pt x="0" y="323"/>
                    <a:pt x="0" y="323"/>
                    <a:pt x="0" y="323"/>
                  </a:cubicBezTo>
                  <a:cubicBezTo>
                    <a:pt x="0" y="355"/>
                    <a:pt x="8" y="388"/>
                    <a:pt x="25" y="41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" name="Google Shape;1184;p50"/>
            <p:cNvSpPr/>
            <p:nvPr/>
          </p:nvSpPr>
          <p:spPr>
            <a:xfrm>
              <a:off x="8074325" y="4663708"/>
              <a:ext cx="360524" cy="240202"/>
            </a:xfrm>
            <a:custGeom>
              <a:avLst/>
              <a:gdLst/>
              <a:ahLst/>
              <a:cxnLst/>
              <a:rect l="l" t="t" r="r" b="b"/>
              <a:pathLst>
                <a:path w="563" h="375" extrusionOk="0">
                  <a:moveTo>
                    <a:pt x="188" y="0"/>
                  </a:moveTo>
                  <a:cubicBezTo>
                    <a:pt x="84" y="0"/>
                    <a:pt x="0" y="84"/>
                    <a:pt x="0" y="188"/>
                  </a:cubicBezTo>
                  <a:cubicBezTo>
                    <a:pt x="0" y="291"/>
                    <a:pt x="84" y="375"/>
                    <a:pt x="188" y="375"/>
                  </a:cubicBezTo>
                  <a:cubicBezTo>
                    <a:pt x="222" y="375"/>
                    <a:pt x="255" y="366"/>
                    <a:pt x="283" y="349"/>
                  </a:cubicBezTo>
                  <a:cubicBezTo>
                    <a:pt x="283" y="349"/>
                    <a:pt x="283" y="349"/>
                    <a:pt x="283" y="349"/>
                  </a:cubicBezTo>
                  <a:cubicBezTo>
                    <a:pt x="563" y="188"/>
                    <a:pt x="563" y="188"/>
                    <a:pt x="563" y="188"/>
                  </a:cubicBezTo>
                  <a:cubicBezTo>
                    <a:pt x="283" y="26"/>
                    <a:pt x="283" y="26"/>
                    <a:pt x="283" y="26"/>
                  </a:cubicBezTo>
                  <a:cubicBezTo>
                    <a:pt x="283" y="26"/>
                    <a:pt x="283" y="26"/>
                    <a:pt x="283" y="26"/>
                  </a:cubicBezTo>
                  <a:cubicBezTo>
                    <a:pt x="255" y="9"/>
                    <a:pt x="222" y="0"/>
                    <a:pt x="18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" name="Google Shape;1185;p50"/>
            <p:cNvSpPr/>
            <p:nvPr/>
          </p:nvSpPr>
          <p:spPr>
            <a:xfrm>
              <a:off x="8177523" y="4438852"/>
              <a:ext cx="257327" cy="345401"/>
            </a:xfrm>
            <a:custGeom>
              <a:avLst/>
              <a:gdLst/>
              <a:ahLst/>
              <a:cxnLst/>
              <a:rect l="l" t="t" r="r" b="b"/>
              <a:pathLst>
                <a:path w="402" h="539" extrusionOk="0">
                  <a:moveTo>
                    <a:pt x="377" y="120"/>
                  </a:moveTo>
                  <a:cubicBezTo>
                    <a:pt x="325" y="30"/>
                    <a:pt x="210" y="0"/>
                    <a:pt x="120" y="51"/>
                  </a:cubicBezTo>
                  <a:cubicBezTo>
                    <a:pt x="31" y="103"/>
                    <a:pt x="0" y="218"/>
                    <a:pt x="52" y="308"/>
                  </a:cubicBezTo>
                  <a:cubicBezTo>
                    <a:pt x="69" y="338"/>
                    <a:pt x="94" y="361"/>
                    <a:pt x="122" y="377"/>
                  </a:cubicBezTo>
                  <a:cubicBezTo>
                    <a:pt x="122" y="377"/>
                    <a:pt x="122" y="377"/>
                    <a:pt x="122" y="377"/>
                  </a:cubicBezTo>
                  <a:cubicBezTo>
                    <a:pt x="402" y="539"/>
                    <a:pt x="402" y="539"/>
                    <a:pt x="402" y="539"/>
                  </a:cubicBezTo>
                  <a:cubicBezTo>
                    <a:pt x="402" y="215"/>
                    <a:pt x="402" y="215"/>
                    <a:pt x="402" y="215"/>
                  </a:cubicBezTo>
                  <a:cubicBezTo>
                    <a:pt x="402" y="215"/>
                    <a:pt x="402" y="215"/>
                    <a:pt x="402" y="215"/>
                  </a:cubicBezTo>
                  <a:cubicBezTo>
                    <a:pt x="402" y="183"/>
                    <a:pt x="394" y="150"/>
                    <a:pt x="377" y="12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2" name="Google Shape;1190;p50"/>
          <p:cNvGrpSpPr/>
          <p:nvPr/>
        </p:nvGrpSpPr>
        <p:grpSpPr>
          <a:xfrm>
            <a:off x="543954" y="4300853"/>
            <a:ext cx="445785" cy="421964"/>
            <a:chOff x="10914544" y="4407150"/>
            <a:chExt cx="720170" cy="681687"/>
          </a:xfrm>
        </p:grpSpPr>
        <p:sp>
          <p:nvSpPr>
            <p:cNvPr id="43" name="Google Shape;1191;p50"/>
            <p:cNvSpPr/>
            <p:nvPr/>
          </p:nvSpPr>
          <p:spPr>
            <a:xfrm>
              <a:off x="10914544" y="4407150"/>
              <a:ext cx="349099" cy="392923"/>
            </a:xfrm>
            <a:custGeom>
              <a:avLst/>
              <a:gdLst/>
              <a:ahLst/>
              <a:cxnLst/>
              <a:rect l="l" t="t" r="r" b="b"/>
              <a:pathLst>
                <a:path w="632" h="712" extrusionOk="0">
                  <a:moveTo>
                    <a:pt x="138" y="607"/>
                  </a:moveTo>
                  <a:cubicBezTo>
                    <a:pt x="0" y="469"/>
                    <a:pt x="0" y="243"/>
                    <a:pt x="138" y="104"/>
                  </a:cubicBezTo>
                  <a:cubicBezTo>
                    <a:pt x="206" y="37"/>
                    <a:pt x="295" y="0"/>
                    <a:pt x="390" y="0"/>
                  </a:cubicBezTo>
                  <a:cubicBezTo>
                    <a:pt x="480" y="0"/>
                    <a:pt x="566" y="33"/>
                    <a:pt x="632" y="94"/>
                  </a:cubicBezTo>
                  <a:cubicBezTo>
                    <a:pt x="565" y="166"/>
                    <a:pt x="529" y="258"/>
                    <a:pt x="529" y="356"/>
                  </a:cubicBezTo>
                  <a:cubicBezTo>
                    <a:pt x="529" y="454"/>
                    <a:pt x="565" y="546"/>
                    <a:pt x="632" y="617"/>
                  </a:cubicBezTo>
                  <a:cubicBezTo>
                    <a:pt x="566" y="678"/>
                    <a:pt x="480" y="712"/>
                    <a:pt x="390" y="712"/>
                  </a:cubicBezTo>
                  <a:cubicBezTo>
                    <a:pt x="295" y="712"/>
                    <a:pt x="206" y="675"/>
                    <a:pt x="138" y="60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" name="Google Shape;1192;p50"/>
            <p:cNvSpPr/>
            <p:nvPr/>
          </p:nvSpPr>
          <p:spPr>
            <a:xfrm>
              <a:off x="10933187" y="4759296"/>
              <a:ext cx="393264" cy="329541"/>
            </a:xfrm>
            <a:custGeom>
              <a:avLst/>
              <a:gdLst/>
              <a:ahLst/>
              <a:cxnLst/>
              <a:rect l="l" t="t" r="r" b="b"/>
              <a:pathLst>
                <a:path w="712" h="597" extrusionOk="0">
                  <a:moveTo>
                    <a:pt x="356" y="102"/>
                  </a:moveTo>
                  <a:cubicBezTo>
                    <a:pt x="454" y="102"/>
                    <a:pt x="546" y="66"/>
                    <a:pt x="618" y="0"/>
                  </a:cubicBezTo>
                  <a:cubicBezTo>
                    <a:pt x="679" y="66"/>
                    <a:pt x="712" y="151"/>
                    <a:pt x="712" y="241"/>
                  </a:cubicBezTo>
                  <a:cubicBezTo>
                    <a:pt x="712" y="337"/>
                    <a:pt x="675" y="426"/>
                    <a:pt x="608" y="493"/>
                  </a:cubicBezTo>
                  <a:cubicBezTo>
                    <a:pt x="541" y="560"/>
                    <a:pt x="451" y="597"/>
                    <a:pt x="356" y="597"/>
                  </a:cubicBezTo>
                  <a:cubicBezTo>
                    <a:pt x="261" y="597"/>
                    <a:pt x="172" y="560"/>
                    <a:pt x="104" y="493"/>
                  </a:cubicBezTo>
                  <a:cubicBezTo>
                    <a:pt x="37" y="426"/>
                    <a:pt x="0" y="337"/>
                    <a:pt x="0" y="241"/>
                  </a:cubicBezTo>
                  <a:cubicBezTo>
                    <a:pt x="0" y="151"/>
                    <a:pt x="34" y="66"/>
                    <a:pt x="95" y="0"/>
                  </a:cubicBezTo>
                  <a:cubicBezTo>
                    <a:pt x="166" y="66"/>
                    <a:pt x="258" y="102"/>
                    <a:pt x="356" y="10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" name="Google Shape;1193;p50"/>
            <p:cNvSpPr/>
            <p:nvPr/>
          </p:nvSpPr>
          <p:spPr>
            <a:xfrm>
              <a:off x="11285615" y="4696357"/>
              <a:ext cx="330458" cy="392479"/>
            </a:xfrm>
            <a:custGeom>
              <a:avLst/>
              <a:gdLst/>
              <a:ahLst/>
              <a:cxnLst/>
              <a:rect l="l" t="t" r="r" b="b"/>
              <a:pathLst>
                <a:path w="598" h="711" extrusionOk="0">
                  <a:moveTo>
                    <a:pt x="493" y="607"/>
                  </a:moveTo>
                  <a:cubicBezTo>
                    <a:pt x="426" y="674"/>
                    <a:pt x="337" y="711"/>
                    <a:pt x="242" y="711"/>
                  </a:cubicBezTo>
                  <a:cubicBezTo>
                    <a:pt x="152" y="711"/>
                    <a:pt x="66" y="678"/>
                    <a:pt x="0" y="617"/>
                  </a:cubicBezTo>
                  <a:cubicBezTo>
                    <a:pt x="67" y="546"/>
                    <a:pt x="103" y="453"/>
                    <a:pt x="103" y="355"/>
                  </a:cubicBezTo>
                  <a:cubicBezTo>
                    <a:pt x="103" y="258"/>
                    <a:pt x="67" y="165"/>
                    <a:pt x="0" y="94"/>
                  </a:cubicBezTo>
                  <a:cubicBezTo>
                    <a:pt x="66" y="33"/>
                    <a:pt x="152" y="0"/>
                    <a:pt x="242" y="0"/>
                  </a:cubicBezTo>
                  <a:cubicBezTo>
                    <a:pt x="337" y="0"/>
                    <a:pt x="426" y="37"/>
                    <a:pt x="493" y="104"/>
                  </a:cubicBezTo>
                  <a:cubicBezTo>
                    <a:pt x="561" y="171"/>
                    <a:pt x="598" y="260"/>
                    <a:pt x="598" y="355"/>
                  </a:cubicBezTo>
                  <a:cubicBezTo>
                    <a:pt x="598" y="451"/>
                    <a:pt x="561" y="540"/>
                    <a:pt x="493" y="60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" name="Google Shape;1194;p50"/>
            <p:cNvSpPr/>
            <p:nvPr/>
          </p:nvSpPr>
          <p:spPr>
            <a:xfrm>
              <a:off x="11222808" y="4407150"/>
              <a:ext cx="411906" cy="329541"/>
            </a:xfrm>
            <a:custGeom>
              <a:avLst/>
              <a:gdLst/>
              <a:ahLst/>
              <a:cxnLst/>
              <a:rect l="l" t="t" r="r" b="b"/>
              <a:pathLst>
                <a:path w="746" h="597" extrusionOk="0">
                  <a:moveTo>
                    <a:pt x="356" y="0"/>
                  </a:moveTo>
                  <a:cubicBezTo>
                    <a:pt x="451" y="0"/>
                    <a:pt x="540" y="37"/>
                    <a:pt x="607" y="104"/>
                  </a:cubicBezTo>
                  <a:cubicBezTo>
                    <a:pt x="743" y="240"/>
                    <a:pt x="746" y="458"/>
                    <a:pt x="617" y="597"/>
                  </a:cubicBezTo>
                  <a:cubicBezTo>
                    <a:pt x="546" y="531"/>
                    <a:pt x="454" y="495"/>
                    <a:pt x="356" y="495"/>
                  </a:cubicBezTo>
                  <a:cubicBezTo>
                    <a:pt x="258" y="495"/>
                    <a:pt x="166" y="531"/>
                    <a:pt x="94" y="597"/>
                  </a:cubicBezTo>
                  <a:cubicBezTo>
                    <a:pt x="33" y="531"/>
                    <a:pt x="0" y="446"/>
                    <a:pt x="0" y="356"/>
                  </a:cubicBezTo>
                  <a:cubicBezTo>
                    <a:pt x="0" y="261"/>
                    <a:pt x="37" y="171"/>
                    <a:pt x="104" y="104"/>
                  </a:cubicBezTo>
                  <a:cubicBezTo>
                    <a:pt x="171" y="37"/>
                    <a:pt x="261" y="0"/>
                    <a:pt x="3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47" name="图片 17">
            <a:extLst>
              <a:ext uri="{FF2B5EF4-FFF2-40B4-BE49-F238E27FC236}">
                <a16:creationId xmlns:a16="http://schemas.microsoft.com/office/drawing/2014/main" id="{C2BDFD80-F5B3-458A-B54D-A06853D1C7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4449" y="3497092"/>
            <a:ext cx="12209444" cy="3679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1060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矩形 59"/>
          <p:cNvSpPr/>
          <p:nvPr/>
        </p:nvSpPr>
        <p:spPr>
          <a:xfrm>
            <a:off x="0" y="228307"/>
            <a:ext cx="6749143" cy="553998"/>
          </a:xfrm>
          <a:prstGeom prst="rect">
            <a:avLst/>
          </a:prstGeom>
          <a:solidFill>
            <a:srgbClr val="8FC7FF"/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生活品格涵養與多元學習展能</a:t>
            </a:r>
            <a:r>
              <a:rPr kumimoji="0" lang="en-US" altLang="zh-TW" sz="30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~</a:t>
            </a:r>
            <a:r>
              <a:rPr kumimoji="0" lang="zh-TW" alt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學務處</a:t>
            </a:r>
          </a:p>
        </p:txBody>
      </p:sp>
      <p:sp>
        <p:nvSpPr>
          <p:cNvPr id="149" name="矩形 148"/>
          <p:cNvSpPr/>
          <p:nvPr/>
        </p:nvSpPr>
        <p:spPr>
          <a:xfrm>
            <a:off x="8415149" y="3686741"/>
            <a:ext cx="3303065" cy="276999"/>
          </a:xfrm>
          <a:prstGeom prst="rect">
            <a:avLst/>
          </a:prstGeom>
        </p:spPr>
        <p:txBody>
          <a:bodyPr wrap="square" anchor="ctr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A2C00505-FA8A-4501-8B2A-429AFCDE5BC6}"/>
              </a:ext>
            </a:extLst>
          </p:cNvPr>
          <p:cNvSpPr/>
          <p:nvPr/>
        </p:nvSpPr>
        <p:spPr>
          <a:xfrm>
            <a:off x="473785" y="1003283"/>
            <a:ext cx="6749143" cy="35548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新細明體" panose="02020500000000000000" pitchFamily="18" charset="-120"/>
              </a:rPr>
              <a:t>《</a:t>
            </a:r>
            <a:r>
              <a:rPr kumimoji="0" lang="zh-TW" altLang="zh-TW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新細明體" panose="02020500000000000000" pitchFamily="18" charset="-120"/>
              </a:rPr>
              <a:t>上放學方面</a:t>
            </a:r>
            <a:r>
              <a:rPr kumimoji="0" lang="en-US" altLang="zh-TW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新細明體" panose="02020500000000000000" pitchFamily="18" charset="-120"/>
              </a:rPr>
              <a:t>》</a:t>
            </a:r>
            <a:r>
              <a:rPr kumimoji="0" lang="zh-TW" altLang="zh-TW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新細明體" panose="02020500000000000000" pitchFamily="18" charset="-120"/>
              </a:rPr>
              <a:t>：</a:t>
            </a:r>
            <a:endParaRPr kumimoji="0" lang="zh-TW" altLang="zh-TW" sz="2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新細明體" panose="02020500000000000000" pitchFamily="18" charset="-120"/>
              </a:rPr>
              <a:t>1</a:t>
            </a:r>
            <a:r>
              <a:rPr kumimoji="0" lang="zh-TW" alt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新細明體" panose="02020500000000000000" pitchFamily="18" charset="-120"/>
              </a:rPr>
              <a:t>、上午</a:t>
            </a:r>
            <a:r>
              <a:rPr kumimoji="0" lang="en-US" altLang="zh-TW" sz="25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新細明體" panose="02020500000000000000" pitchFamily="18" charset="-120"/>
              </a:rPr>
              <a:t>7</a:t>
            </a:r>
            <a:r>
              <a:rPr kumimoji="0" lang="zh-TW" alt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新細明體" panose="02020500000000000000" pitchFamily="18" charset="-120"/>
              </a:rPr>
              <a:t>：</a:t>
            </a:r>
            <a:r>
              <a:rPr kumimoji="0" lang="en-US" altLang="zh-TW" sz="25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新細明體" panose="02020500000000000000" pitchFamily="18" charset="-120"/>
              </a:rPr>
              <a:t>20</a:t>
            </a:r>
            <a:r>
              <a:rPr kumimoji="0" lang="zh-TW" alt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新細明體" panose="02020500000000000000" pitchFamily="18" charset="-120"/>
              </a:rPr>
              <a:t>至</a:t>
            </a:r>
            <a:r>
              <a:rPr kumimoji="0" lang="en-US" altLang="zh-TW" sz="25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新細明體" panose="02020500000000000000" pitchFamily="18" charset="-120"/>
              </a:rPr>
              <a:t>7</a:t>
            </a:r>
            <a:r>
              <a:rPr kumimoji="0" lang="zh-TW" alt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新細明體" panose="02020500000000000000" pitchFamily="18" charset="-120"/>
              </a:rPr>
              <a:t>：</a:t>
            </a:r>
            <a:r>
              <a:rPr kumimoji="0" lang="en-US" altLang="zh-TW" sz="25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新細明體" panose="02020500000000000000" pitchFamily="18" charset="-120"/>
              </a:rPr>
              <a:t>45</a:t>
            </a:r>
            <a:r>
              <a:rPr kumimoji="0" lang="zh-TW" alt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新細明體" panose="02020500000000000000" pitchFamily="18" charset="-120"/>
              </a:rPr>
              <a:t>為上學進校時間</a:t>
            </a:r>
            <a:endParaRPr kumimoji="0" lang="en-US" altLang="zh-TW" sz="2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新細明體" panose="02020500000000000000" pitchFamily="18" charset="-12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新細明體" panose="02020500000000000000" pitchFamily="18" charset="-120"/>
              </a:rPr>
              <a:t>2</a:t>
            </a:r>
            <a:r>
              <a:rPr kumimoji="0" lang="zh-TW" alt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新細明體" panose="02020500000000000000" pitchFamily="18" charset="-120"/>
              </a:rPr>
              <a:t>、配合防疫於穿堂</a:t>
            </a:r>
            <a:r>
              <a:rPr kumimoji="0" lang="zh-TW" altLang="en-US" sz="25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新細明體" panose="02020500000000000000" pitchFamily="18" charset="-120"/>
              </a:rPr>
              <a:t>量測額溫</a:t>
            </a:r>
            <a:r>
              <a:rPr kumimoji="0" lang="zh-TW" altLang="en-US" sz="25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新細明體" panose="02020500000000000000" pitchFamily="18" charset="-120"/>
              </a:rPr>
              <a:t>酒精消毒</a:t>
            </a:r>
            <a:endParaRPr kumimoji="0" lang="en-US" altLang="zh-TW" sz="25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新細明體" panose="02020500000000000000" pitchFamily="18" charset="-12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新細明體" panose="02020500000000000000" pitchFamily="18" charset="-120"/>
              </a:rPr>
              <a:t>2</a:t>
            </a:r>
            <a:r>
              <a:rPr kumimoji="0" lang="zh-TW" alt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新細明體" panose="02020500000000000000" pitchFamily="18" charset="-120"/>
              </a:rPr>
              <a:t>、家長接送</a:t>
            </a:r>
            <a:r>
              <a:rPr kumimoji="0" lang="zh-TW" altLang="en-US" sz="25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新細明體" panose="02020500000000000000" pitchFamily="18" charset="-120"/>
              </a:rPr>
              <a:t>順向停車</a:t>
            </a:r>
            <a:r>
              <a:rPr kumimoji="0" lang="zh-TW" alt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新細明體" panose="02020500000000000000" pitchFamily="18" charset="-120"/>
              </a:rPr>
              <a:t>，勿在門口迴轉</a:t>
            </a:r>
            <a:endParaRPr kumimoji="0" lang="en-US" altLang="zh-TW" sz="2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新細明體" panose="02020500000000000000" pitchFamily="18" charset="-12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新細明體" panose="02020500000000000000" pitchFamily="18" charset="-120"/>
              </a:rPr>
              <a:t>3</a:t>
            </a:r>
            <a:r>
              <a:rPr kumimoji="0" lang="zh-TW" alt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新細明體" panose="02020500000000000000" pitchFamily="18" charset="-120"/>
              </a:rPr>
              <a:t>、</a:t>
            </a:r>
            <a:r>
              <a:rPr kumimoji="0" lang="zh-TW" altLang="zh-TW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因</a:t>
            </a:r>
            <a:r>
              <a:rPr kumimoji="0" lang="zh-TW" alt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故</a:t>
            </a:r>
            <a:r>
              <a:rPr kumimoji="0" lang="zh-TW" altLang="zh-TW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請假，與</a:t>
            </a:r>
            <a:r>
              <a:rPr kumimoji="0" lang="zh-TW" altLang="zh-TW" sz="25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導師</a:t>
            </a:r>
            <a:r>
              <a:rPr kumimoji="0" lang="zh-TW" alt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及</a:t>
            </a:r>
            <a:r>
              <a:rPr kumimoji="0" lang="zh-TW" altLang="en-US" sz="25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安親班</a:t>
            </a:r>
            <a:r>
              <a:rPr kumimoji="0" lang="zh-TW" altLang="zh-TW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聯繫</a:t>
            </a:r>
            <a:endParaRPr kumimoji="0" lang="en-US" altLang="zh-TW" sz="2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新細明體" panose="02020500000000000000" pitchFamily="18" charset="-12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4</a:t>
            </a:r>
            <a:r>
              <a:rPr kumimoji="0" lang="zh-TW" alt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、</a:t>
            </a:r>
            <a:r>
              <a:rPr kumimoji="0" lang="zh-TW" altLang="zh-TW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鼓勵</a:t>
            </a:r>
            <a:r>
              <a:rPr kumimoji="0" lang="zh-TW" altLang="zh-TW" sz="25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走路上下學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5</a:t>
            </a:r>
            <a:r>
              <a:rPr kumimoji="0" lang="zh-TW" alt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、</a:t>
            </a:r>
            <a:r>
              <a:rPr kumimoji="0" lang="zh-TW" altLang="zh-TW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騎機車接送時，</a:t>
            </a:r>
            <a:r>
              <a:rPr kumimoji="0" lang="zh-TW" altLang="zh-TW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家長與孩子應戴安全帽</a:t>
            </a:r>
            <a:endParaRPr kumimoji="0" lang="en-US" altLang="zh-TW" sz="2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6</a:t>
            </a:r>
            <a:r>
              <a:rPr kumimoji="0" lang="zh-TW" alt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、</a:t>
            </a:r>
            <a:r>
              <a:rPr kumimoji="0" lang="zh-TW" altLang="zh-TW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慎選安親班</a:t>
            </a:r>
            <a:r>
              <a:rPr kumimoji="0" lang="en-US" altLang="zh-TW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(</a:t>
            </a:r>
            <a:r>
              <a:rPr kumimoji="0" lang="zh-TW" altLang="zh-TW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接送</a:t>
            </a:r>
            <a:r>
              <a:rPr kumimoji="0" lang="zh-TW" alt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時</a:t>
            </a:r>
            <a:r>
              <a:rPr kumimoji="0" lang="zh-TW" altLang="zh-TW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間</a:t>
            </a:r>
            <a:r>
              <a:rPr kumimoji="0" lang="zh-TW" alt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、</a:t>
            </a:r>
            <a:r>
              <a:rPr kumimoji="0" lang="zh-TW" altLang="zh-TW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接送車輛之安全性</a:t>
            </a:r>
            <a:r>
              <a:rPr kumimoji="0" lang="en-US" altLang="zh-TW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)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※</a:t>
            </a:r>
            <a:r>
              <a:rPr kumimoji="0" lang="zh-TW" alt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其他規定，詳見</a:t>
            </a:r>
            <a:r>
              <a:rPr kumimoji="0" lang="zh-TW" altLang="en-US" sz="25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新生入學手冊</a:t>
            </a:r>
            <a:endParaRPr kumimoji="0" lang="zh-TW" altLang="zh-TW" sz="2500" b="0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+mn-cs"/>
            </a:endParaRPr>
          </a:p>
        </p:txBody>
      </p:sp>
      <p:pic>
        <p:nvPicPr>
          <p:cNvPr id="8" name="Picture 5" descr="圖片1">
            <a:extLst>
              <a:ext uri="{FF2B5EF4-FFF2-40B4-BE49-F238E27FC236}">
                <a16:creationId xmlns:a16="http://schemas.microsoft.com/office/drawing/2014/main" id="{DFD33E3D-1633-4D53-820D-A86057D07A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345" y="4558102"/>
            <a:ext cx="2210606" cy="1312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圖片2">
            <a:extLst>
              <a:ext uri="{FF2B5EF4-FFF2-40B4-BE49-F238E27FC236}">
                <a16:creationId xmlns:a16="http://schemas.microsoft.com/office/drawing/2014/main" id="{E2E77EB4-D60C-40B5-85AF-B2957EDE24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4799" y="4558102"/>
            <a:ext cx="2380905" cy="1312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0" name="表格 9">
            <a:extLst>
              <a:ext uri="{FF2B5EF4-FFF2-40B4-BE49-F238E27FC236}">
                <a16:creationId xmlns:a16="http://schemas.microsoft.com/office/drawing/2014/main" id="{60714877-5F33-4FC3-BE2D-DE62E61FB972}"/>
              </a:ext>
            </a:extLst>
          </p:cNvPr>
          <p:cNvGraphicFramePr>
            <a:graphicFrameLocks noGrp="1"/>
          </p:cNvGraphicFramePr>
          <p:nvPr/>
        </p:nvGraphicFramePr>
        <p:xfrm>
          <a:off x="7473481" y="2282149"/>
          <a:ext cx="3577695" cy="3086182"/>
        </p:xfrm>
        <a:graphic>
          <a:graphicData uri="http://schemas.openxmlformats.org/drawingml/2006/table">
            <a:tbl>
              <a:tblPr>
                <a:tableStyleId>{C4B1156A-380E-4F78-BDF5-A606A8083BF9}</a:tableStyleId>
              </a:tblPr>
              <a:tblGrid>
                <a:gridCol w="780955">
                  <a:extLst>
                    <a:ext uri="{9D8B030D-6E8A-4147-A177-3AD203B41FA5}">
                      <a16:colId xmlns:a16="http://schemas.microsoft.com/office/drawing/2014/main" val="1975128632"/>
                    </a:ext>
                  </a:extLst>
                </a:gridCol>
                <a:gridCol w="1420787">
                  <a:extLst>
                    <a:ext uri="{9D8B030D-6E8A-4147-A177-3AD203B41FA5}">
                      <a16:colId xmlns:a16="http://schemas.microsoft.com/office/drawing/2014/main" val="1721051748"/>
                    </a:ext>
                  </a:extLst>
                </a:gridCol>
                <a:gridCol w="1375953">
                  <a:extLst>
                    <a:ext uri="{9D8B030D-6E8A-4147-A177-3AD203B41FA5}">
                      <a16:colId xmlns:a16="http://schemas.microsoft.com/office/drawing/2014/main" val="825989388"/>
                    </a:ext>
                  </a:extLst>
                </a:gridCol>
              </a:tblGrid>
              <a:tr h="529053"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 </a:t>
                      </a:r>
                      <a:endParaRPr lang="zh-TW" sz="12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zh-TW" sz="1400" kern="100" dirty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中午</a:t>
                      </a:r>
                      <a:r>
                        <a:rPr lang="en-US" sz="1400" kern="100" dirty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12</a:t>
                      </a:r>
                      <a:r>
                        <a:rPr lang="zh-TW" sz="1400" kern="100" dirty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：</a:t>
                      </a:r>
                      <a:r>
                        <a:rPr lang="en-US" sz="1400" kern="100" dirty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40~50</a:t>
                      </a:r>
                      <a:endParaRPr lang="zh-TW" sz="1200" kern="100" dirty="0"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zh-TW" sz="1400" kern="100" dirty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下午</a:t>
                      </a:r>
                      <a:r>
                        <a:rPr lang="en-US" sz="1400" kern="100" dirty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3</a:t>
                      </a:r>
                      <a:r>
                        <a:rPr lang="zh-TW" sz="1400" kern="100" dirty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：</a:t>
                      </a:r>
                      <a:r>
                        <a:rPr lang="en-US" sz="1400" kern="100" dirty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30~40</a:t>
                      </a:r>
                      <a:endParaRPr lang="zh-TW" sz="1200" kern="100" dirty="0"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3373257869"/>
                  </a:ext>
                </a:extLst>
              </a:tr>
              <a:tr h="529053"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zh-TW" sz="1600" b="1" kern="100" dirty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星期一</a:t>
                      </a:r>
                      <a:endParaRPr lang="en-US" altLang="zh-TW" sz="1600" b="1" kern="100" dirty="0"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1600" b="1" kern="100" dirty="0">
                          <a:solidFill>
                            <a:srgbClr val="FF0000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運動服</a:t>
                      </a:r>
                      <a:r>
                        <a:rPr lang="en-US" sz="1600" b="1" kern="100" dirty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 </a:t>
                      </a:r>
                      <a:endParaRPr lang="zh-TW" sz="1600" b="1" kern="100" dirty="0"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1600" b="1" kern="100" dirty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低</a:t>
                      </a:r>
                      <a:r>
                        <a:rPr lang="zh-TW" sz="1600" b="1" kern="100" dirty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年級</a:t>
                      </a: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1600" b="1" kern="100" dirty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中高</a:t>
                      </a:r>
                      <a:r>
                        <a:rPr lang="zh-TW" sz="1600" b="1" kern="100" dirty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年級</a:t>
                      </a: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2088117874"/>
                  </a:ext>
                </a:extLst>
              </a:tr>
              <a:tr h="440917"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zh-TW" sz="1600" b="1" kern="100" dirty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星期二</a:t>
                      </a:r>
                      <a:endParaRPr lang="en-US" altLang="zh-TW" sz="1600" b="1" kern="100" dirty="0"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1600" b="1" kern="100" dirty="0">
                          <a:solidFill>
                            <a:srgbClr val="FF0000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運動服</a:t>
                      </a:r>
                      <a:r>
                        <a:rPr lang="en-US" sz="1600" b="1" kern="100" dirty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 </a:t>
                      </a:r>
                      <a:endParaRPr lang="zh-TW" sz="1600" b="1" kern="100" dirty="0"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 </a:t>
                      </a:r>
                      <a:endParaRPr lang="zh-TW" sz="1600" b="1" kern="100" dirty="0"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zh-TW" sz="1600" b="1" kern="100" dirty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全 校</a:t>
                      </a: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3622142464"/>
                  </a:ext>
                </a:extLst>
              </a:tr>
              <a:tr h="529053"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zh-TW" sz="1600" b="1" kern="100" dirty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星期三</a:t>
                      </a:r>
                      <a:endParaRPr lang="en-US" altLang="zh-TW" sz="1600" b="1" kern="100" dirty="0"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1600" b="1" kern="100" dirty="0">
                          <a:solidFill>
                            <a:srgbClr val="FF0000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便服</a:t>
                      </a:r>
                      <a:r>
                        <a:rPr lang="en-US" sz="1600" b="1" kern="100" dirty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 </a:t>
                      </a:r>
                      <a:endParaRPr lang="zh-TW" sz="1600" b="1" kern="100" dirty="0"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zh-TW" sz="1600" b="1" kern="100" dirty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全 校</a:t>
                      </a: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 </a:t>
                      </a:r>
                      <a:endParaRPr lang="zh-TW" sz="1600" b="1" kern="100" dirty="0"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1443940378"/>
                  </a:ext>
                </a:extLst>
              </a:tr>
              <a:tr h="529053"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zh-TW" sz="1600" b="1" kern="100" dirty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星期四</a:t>
                      </a:r>
                      <a:r>
                        <a:rPr lang="en-US" sz="1600" b="1" kern="100" dirty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 </a:t>
                      </a:r>
                    </a:p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1600" b="1" kern="100" dirty="0">
                          <a:solidFill>
                            <a:srgbClr val="FF0000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運動服</a:t>
                      </a:r>
                      <a:endParaRPr lang="zh-TW" sz="1600" b="1" kern="100" dirty="0"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1600" b="1" kern="100" dirty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低</a:t>
                      </a:r>
                      <a:r>
                        <a:rPr lang="zh-TW" sz="1600" b="1" kern="100" dirty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年級</a:t>
                      </a: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1600" b="1" kern="100" dirty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中高</a:t>
                      </a:r>
                      <a:r>
                        <a:rPr lang="zh-TW" sz="1600" b="1" kern="100" dirty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年級</a:t>
                      </a: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1142761995"/>
                  </a:ext>
                </a:extLst>
              </a:tr>
              <a:tr h="529053"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zh-TW" sz="1600" b="1" kern="100" dirty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星期五</a:t>
                      </a:r>
                      <a:endParaRPr lang="en-US" altLang="zh-TW" sz="1600" b="1" kern="100" dirty="0"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1600" b="1" kern="100" dirty="0">
                          <a:solidFill>
                            <a:srgbClr val="FF0000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運動服</a:t>
                      </a:r>
                      <a:endParaRPr lang="zh-TW" sz="1600" b="1" kern="100" dirty="0"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1600" b="1" kern="100" dirty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低中</a:t>
                      </a:r>
                      <a:r>
                        <a:rPr lang="zh-TW" sz="1600" b="1" kern="100" dirty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年級</a:t>
                      </a: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1600" b="1" kern="100" dirty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高</a:t>
                      </a:r>
                      <a:r>
                        <a:rPr lang="zh-TW" sz="1600" b="1" kern="100" dirty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年級</a:t>
                      </a: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2353514894"/>
                  </a:ext>
                </a:extLst>
              </a:tr>
            </a:tbl>
          </a:graphicData>
        </a:graphic>
      </p:graphicFrame>
      <p:sp>
        <p:nvSpPr>
          <p:cNvPr id="5" name="矩形 4">
            <a:extLst>
              <a:ext uri="{FF2B5EF4-FFF2-40B4-BE49-F238E27FC236}">
                <a16:creationId xmlns:a16="http://schemas.microsoft.com/office/drawing/2014/main" id="{7022CCE1-D80C-433B-97AC-E10183AE04FA}"/>
              </a:ext>
            </a:extLst>
          </p:cNvPr>
          <p:cNvSpPr/>
          <p:nvPr/>
        </p:nvSpPr>
        <p:spPr>
          <a:xfrm>
            <a:off x="7473482" y="1623069"/>
            <a:ext cx="3461204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【</a:t>
            </a:r>
            <a:r>
              <a:rPr kumimoji="0" lang="zh-TW" altLang="zh-TW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新細明體" panose="02020500000000000000" pitchFamily="18" charset="-120"/>
              </a:rPr>
              <a:t>各年級放學時間表</a:t>
            </a:r>
            <a:r>
              <a:rPr kumimoji="0" lang="en-US" altLang="zh-TW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新細明體" panose="02020500000000000000" pitchFamily="18" charset="-120"/>
              </a:rPr>
              <a:t>】</a:t>
            </a:r>
            <a:r>
              <a:rPr kumimoji="0" lang="zh-TW" altLang="zh-TW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新細明體" panose="02020500000000000000" pitchFamily="18" charset="-120"/>
              </a:rPr>
              <a:t> </a:t>
            </a:r>
            <a:endParaRPr kumimoji="0" lang="zh-TW" altLang="zh-TW" sz="2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+mn-cs"/>
            </a:endParaRPr>
          </a:p>
        </p:txBody>
      </p:sp>
      <p:graphicFrame>
        <p:nvGraphicFramePr>
          <p:cNvPr id="6" name="表格 5">
            <a:extLst>
              <a:ext uri="{FF2B5EF4-FFF2-40B4-BE49-F238E27FC236}">
                <a16:creationId xmlns:a16="http://schemas.microsoft.com/office/drawing/2014/main" id="{58EA02EE-1C0F-4F73-8F6C-CBC792FBF729}"/>
              </a:ext>
            </a:extLst>
          </p:cNvPr>
          <p:cNvGraphicFramePr>
            <a:graphicFrameLocks noGrp="1"/>
          </p:cNvGraphicFramePr>
          <p:nvPr/>
        </p:nvGraphicFramePr>
        <p:xfrm>
          <a:off x="430242" y="5983517"/>
          <a:ext cx="6836227" cy="7620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609477">
                  <a:extLst>
                    <a:ext uri="{9D8B030D-6E8A-4147-A177-3AD203B41FA5}">
                      <a16:colId xmlns:a16="http://schemas.microsoft.com/office/drawing/2014/main" val="2550931874"/>
                    </a:ext>
                  </a:extLst>
                </a:gridCol>
                <a:gridCol w="3226750">
                  <a:extLst>
                    <a:ext uri="{9D8B030D-6E8A-4147-A177-3AD203B41FA5}">
                      <a16:colId xmlns:a16="http://schemas.microsoft.com/office/drawing/2014/main" val="2949266442"/>
                    </a:ext>
                  </a:extLst>
                </a:gridCol>
              </a:tblGrid>
              <a:tr h="646534">
                <a:tc>
                  <a:txBody>
                    <a:bodyPr/>
                    <a:lstStyle/>
                    <a:p>
                      <a:pPr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zh-TW" sz="2000" b="1" kern="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一年級家長等候區位置</a:t>
                      </a:r>
                      <a:r>
                        <a:rPr lang="en-US" sz="2000" b="1" kern="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-</a:t>
                      </a:r>
                      <a:br>
                        <a:rPr lang="en-US" sz="2000" b="1" kern="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</a:br>
                      <a:r>
                        <a:rPr lang="zh-TW" sz="2000" b="1" kern="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出校門口後左轉處紅磚區</a:t>
                      </a:r>
                      <a:r>
                        <a:rPr lang="zh-TW" altLang="en-US" sz="2000" b="1" kern="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，</a:t>
                      </a:r>
                      <a:endParaRPr lang="en-US" altLang="zh-TW" sz="2000" b="1" kern="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  <a:p>
                      <a:pPr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zh-TW" sz="2000" b="1" kern="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欄杆上有標示一年級接送區</a:t>
                      </a:r>
                      <a:endParaRPr lang="zh-TW" sz="2000" b="1" kern="10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zh-TW" sz="2000" b="1" u="sng" kern="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學校指定位置：</a:t>
                      </a:r>
                      <a:endParaRPr lang="en-US" altLang="zh-TW" sz="2000" b="1" u="sng" kern="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  <a:p>
                      <a:pPr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zh-TW" sz="2000" b="1" kern="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一年級接送區</a:t>
                      </a:r>
                      <a:endParaRPr lang="zh-TW" sz="2000" b="1" kern="10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18112445"/>
                  </a:ext>
                </a:extLst>
              </a:tr>
            </a:tbl>
          </a:graphicData>
        </a:graphic>
      </p:graphicFrame>
      <p:pic>
        <p:nvPicPr>
          <p:cNvPr id="18" name="图片 1">
            <a:extLst>
              <a:ext uri="{FF2B5EF4-FFF2-40B4-BE49-F238E27FC236}">
                <a16:creationId xmlns:a16="http://schemas.microsoft.com/office/drawing/2014/main" id="{73D1EBF3-AD43-4240-B060-661B271A3EF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3990" y="307410"/>
            <a:ext cx="1391745" cy="1391745"/>
          </a:xfrm>
          <a:prstGeom prst="rect">
            <a:avLst/>
          </a:prstGeom>
        </p:spPr>
      </p:pic>
      <p:pic>
        <p:nvPicPr>
          <p:cNvPr id="19" name="图片 6">
            <a:extLst>
              <a:ext uri="{FF2B5EF4-FFF2-40B4-BE49-F238E27FC236}">
                <a16:creationId xmlns:a16="http://schemas.microsoft.com/office/drawing/2014/main" id="{24D6AF84-61F7-4748-9F97-0E687988302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4570" y="505306"/>
            <a:ext cx="939444" cy="1148960"/>
          </a:xfrm>
          <a:prstGeom prst="rect">
            <a:avLst/>
          </a:prstGeom>
        </p:spPr>
      </p:pic>
      <p:pic>
        <p:nvPicPr>
          <p:cNvPr id="15" name="图片 36">
            <a:extLst>
              <a:ext uri="{FF2B5EF4-FFF2-40B4-BE49-F238E27FC236}">
                <a16:creationId xmlns:a16="http://schemas.microsoft.com/office/drawing/2014/main" id="{73FF21BA-F2C2-4624-A9FA-F6360D1E7748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78120" y="4629506"/>
            <a:ext cx="2720833" cy="2143417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038655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Rectangle 49"/>
          <p:cNvSpPr/>
          <p:nvPr/>
        </p:nvSpPr>
        <p:spPr>
          <a:xfrm>
            <a:off x="1465996" y="4193723"/>
            <a:ext cx="184731" cy="3796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65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37" name="矩形 36"/>
          <p:cNvSpPr/>
          <p:nvPr/>
        </p:nvSpPr>
        <p:spPr>
          <a:xfrm>
            <a:off x="1126" y="220540"/>
            <a:ext cx="7707087" cy="646331"/>
          </a:xfrm>
          <a:prstGeom prst="rect">
            <a:avLst/>
          </a:prstGeom>
          <a:solidFill>
            <a:srgbClr val="8FC7FF"/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學務處</a:t>
            </a:r>
            <a:r>
              <a:rPr kumimoji="0" lang="en-US" altLang="zh-TW" sz="36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~</a:t>
            </a: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上學接送區規劃</a:t>
            </a:r>
          </a:p>
        </p:txBody>
      </p:sp>
      <p:sp>
        <p:nvSpPr>
          <p:cNvPr id="32" name="Rectangle 14">
            <a:extLst>
              <a:ext uri="{FF2B5EF4-FFF2-40B4-BE49-F238E27FC236}">
                <a16:creationId xmlns:a16="http://schemas.microsoft.com/office/drawing/2014/main" id="{B6B25B5B-A8C0-45A2-89BA-293AD0DF1F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14083" y="8534674"/>
            <a:ext cx="8589962" cy="29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70000"/>
              <a:buFont typeface="Wingdings" panose="05000000000000000000" pitchFamily="2" charset="2"/>
              <a:buChar char="l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0000"/>
              <a:buFont typeface="Wingdings" panose="05000000000000000000" pitchFamily="2" charset="2"/>
              <a:buChar char="l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marL="342900" marR="0" lvl="0" indent="-342900" algn="l" defTabSz="4572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rgbClr val="1F497D"/>
              </a:buClr>
              <a:buSzPct val="70000"/>
              <a:buFont typeface="Wingdings" panose="05000000000000000000" pitchFamily="2" charset="2"/>
              <a:buNone/>
              <a:tabLst/>
              <a:defRPr/>
            </a:pPr>
            <a:r>
              <a:rPr kumimoji="0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林口麗林國小交流活動    台南文元國小到校交流        大坪頂感恩音樂會演出</a:t>
            </a: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4083" y="1138896"/>
            <a:ext cx="7406935" cy="5555201"/>
          </a:xfrm>
          <a:prstGeom prst="rect">
            <a:avLst/>
          </a:prstGeom>
        </p:spPr>
      </p:pic>
      <p:sp>
        <p:nvSpPr>
          <p:cNvPr id="9" name="文字方塊 8"/>
          <p:cNvSpPr txBox="1"/>
          <p:nvPr/>
        </p:nvSpPr>
        <p:spPr>
          <a:xfrm>
            <a:off x="5446281" y="2398144"/>
            <a:ext cx="17425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1" i="0" u="none" strike="noStrike" kern="1200" cap="none" spc="0" normalizeH="0" baseline="0" noProof="0" dirty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uLnTx/>
                <a:uFillTx/>
                <a:latin typeface="微软雅黑"/>
                <a:ea typeface="微软雅黑"/>
                <a:cs typeface="+mn-cs"/>
              </a:rPr>
              <a:t>文華國小</a:t>
            </a:r>
          </a:p>
        </p:txBody>
      </p:sp>
      <p:sp>
        <p:nvSpPr>
          <p:cNvPr id="54" name="文字方塊 53"/>
          <p:cNvSpPr txBox="1"/>
          <p:nvPr/>
        </p:nvSpPr>
        <p:spPr>
          <a:xfrm>
            <a:off x="5124090" y="3416060"/>
            <a:ext cx="6987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800" b="1" i="0" u="none" strike="noStrike" kern="1200" cap="none" spc="0" normalizeH="0" baseline="0" noProof="0" dirty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uLnTx/>
                <a:uFillTx/>
                <a:latin typeface="微软雅黑"/>
                <a:ea typeface="微软雅黑"/>
                <a:cs typeface="+mn-cs"/>
              </a:rPr>
              <a:t>機車</a:t>
            </a:r>
          </a:p>
        </p:txBody>
      </p:sp>
      <p:sp>
        <p:nvSpPr>
          <p:cNvPr id="58" name="文字方塊 57"/>
          <p:cNvSpPr txBox="1"/>
          <p:nvPr/>
        </p:nvSpPr>
        <p:spPr>
          <a:xfrm>
            <a:off x="2918703" y="3731830"/>
            <a:ext cx="19293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800" b="1" i="0" u="none" strike="noStrike" kern="1200" cap="none" spc="0" normalizeH="0" baseline="0" noProof="0" dirty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uLnTx/>
                <a:uFillTx/>
                <a:latin typeface="微软雅黑"/>
                <a:ea typeface="微软雅黑"/>
                <a:cs typeface="+mn-cs"/>
              </a:rPr>
              <a:t>汽車   汽車  汽車</a:t>
            </a:r>
          </a:p>
        </p:txBody>
      </p:sp>
      <p:sp>
        <p:nvSpPr>
          <p:cNvPr id="59" name="文字方塊 58"/>
          <p:cNvSpPr txBox="1"/>
          <p:nvPr/>
        </p:nvSpPr>
        <p:spPr>
          <a:xfrm>
            <a:off x="2757717" y="4573379"/>
            <a:ext cx="20040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800" b="1" i="0" u="none" strike="noStrike" kern="1200" cap="none" spc="0" normalizeH="0" baseline="0" noProof="0" dirty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uLnTx/>
                <a:uFillTx/>
                <a:latin typeface="微软雅黑"/>
                <a:ea typeface="微软雅黑"/>
                <a:cs typeface="+mn-cs"/>
              </a:rPr>
              <a:t>汽車   汽車  汽車</a:t>
            </a:r>
          </a:p>
        </p:txBody>
      </p:sp>
      <p:sp>
        <p:nvSpPr>
          <p:cNvPr id="10" name="文字方塊 9"/>
          <p:cNvSpPr txBox="1"/>
          <p:nvPr/>
        </p:nvSpPr>
        <p:spPr>
          <a:xfrm>
            <a:off x="5855884" y="6133382"/>
            <a:ext cx="461665" cy="724618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800" b="1" i="0" u="none" strike="noStrike" kern="1200" cap="none" spc="0" normalizeH="0" baseline="0" noProof="0" dirty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uLnTx/>
                <a:uFillTx/>
                <a:latin typeface="微软雅黑"/>
                <a:ea typeface="微软雅黑"/>
                <a:cs typeface="+mn-cs"/>
              </a:rPr>
              <a:t>汽車</a:t>
            </a:r>
          </a:p>
        </p:txBody>
      </p:sp>
      <p:sp>
        <p:nvSpPr>
          <p:cNvPr id="60" name="文字方塊 59"/>
          <p:cNvSpPr txBox="1"/>
          <p:nvPr/>
        </p:nvSpPr>
        <p:spPr>
          <a:xfrm>
            <a:off x="6539732" y="3820001"/>
            <a:ext cx="369332" cy="1042511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200" b="1" i="0" u="none" strike="noStrike" kern="1200" cap="none" spc="0" normalizeH="0" baseline="0" noProof="0" dirty="0">
                <a:ln w="12700" cmpd="sng">
                  <a:solidFill>
                    <a:srgbClr val="8064A2"/>
                  </a:solidFill>
                  <a:prstDash val="solid"/>
                </a:ln>
                <a:gradFill>
                  <a:gsLst>
                    <a:gs pos="0">
                      <a:srgbClr val="8064A2"/>
                    </a:gs>
                    <a:gs pos="4000">
                      <a:srgbClr val="8064A2">
                        <a:lumMod val="60000"/>
                        <a:lumOff val="40000"/>
                      </a:srgbClr>
                    </a:gs>
                    <a:gs pos="87000">
                      <a:srgbClr val="8064A2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effectLst/>
                <a:uLnTx/>
                <a:uFillTx/>
                <a:latin typeface="微软雅黑"/>
                <a:ea typeface="微软雅黑"/>
                <a:cs typeface="+mn-cs"/>
              </a:rPr>
              <a:t>行人穿越道</a:t>
            </a:r>
          </a:p>
        </p:txBody>
      </p:sp>
      <p:sp>
        <p:nvSpPr>
          <p:cNvPr id="61" name="文字方塊 60"/>
          <p:cNvSpPr txBox="1"/>
          <p:nvPr/>
        </p:nvSpPr>
        <p:spPr>
          <a:xfrm>
            <a:off x="5164590" y="4665487"/>
            <a:ext cx="13825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200" b="1" i="0" u="none" strike="noStrike" kern="1200" cap="none" spc="0" normalizeH="0" baseline="0" noProof="0" dirty="0">
                <a:ln w="12700" cmpd="sng">
                  <a:solidFill>
                    <a:srgbClr val="8064A2"/>
                  </a:solidFill>
                  <a:prstDash val="solid"/>
                </a:ln>
                <a:gradFill>
                  <a:gsLst>
                    <a:gs pos="0">
                      <a:srgbClr val="8064A2"/>
                    </a:gs>
                    <a:gs pos="4000">
                      <a:srgbClr val="8064A2">
                        <a:lumMod val="60000"/>
                        <a:lumOff val="40000"/>
                      </a:srgbClr>
                    </a:gs>
                    <a:gs pos="87000">
                      <a:srgbClr val="8064A2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effectLst/>
                <a:uLnTx/>
                <a:uFillTx/>
                <a:latin typeface="微软雅黑"/>
                <a:ea typeface="微软雅黑"/>
                <a:cs typeface="+mn-cs"/>
              </a:rPr>
              <a:t>行人穿越道</a:t>
            </a:r>
          </a:p>
        </p:txBody>
      </p:sp>
      <p:pic>
        <p:nvPicPr>
          <p:cNvPr id="14" name="图片 36">
            <a:extLst>
              <a:ext uri="{FF2B5EF4-FFF2-40B4-BE49-F238E27FC236}">
                <a16:creationId xmlns:a16="http://schemas.microsoft.com/office/drawing/2014/main" id="{B5C35D5D-27A1-4018-97C3-5779E5D2740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3734" y="4573379"/>
            <a:ext cx="2720833" cy="2143417"/>
          </a:xfrm>
          <a:prstGeom prst="rect">
            <a:avLst/>
          </a:prstGeom>
          <a:effectLst/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93A9FB96-6656-46D7-9EC2-EC38A086D8B7}"/>
              </a:ext>
            </a:extLst>
          </p:cNvPr>
          <p:cNvSpPr/>
          <p:nvPr/>
        </p:nvSpPr>
        <p:spPr>
          <a:xfrm>
            <a:off x="8769029" y="5919102"/>
            <a:ext cx="3390348" cy="774995"/>
          </a:xfrm>
          <a:prstGeom prst="rect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★車輛校門口</a:t>
            </a: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勿迴轉</a:t>
            </a:r>
            <a:endParaRPr kumimoji="0" lang="en-US" altLang="zh-TW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4" name="圖說文字: 直線 3">
            <a:extLst>
              <a:ext uri="{FF2B5EF4-FFF2-40B4-BE49-F238E27FC236}">
                <a16:creationId xmlns:a16="http://schemas.microsoft.com/office/drawing/2014/main" id="{D01510EE-00B7-45F6-8E22-BFDF533E203C}"/>
              </a:ext>
            </a:extLst>
          </p:cNvPr>
          <p:cNvSpPr/>
          <p:nvPr/>
        </p:nvSpPr>
        <p:spPr>
          <a:xfrm>
            <a:off x="763479" y="2341111"/>
            <a:ext cx="1368925" cy="646331"/>
          </a:xfrm>
          <a:prstGeom prst="borderCallout1">
            <a:avLst>
              <a:gd name="adj1" fmla="val 88801"/>
              <a:gd name="adj2" fmla="val 105440"/>
              <a:gd name="adj3" fmla="val 214143"/>
              <a:gd name="adj4" fmla="val 152665"/>
            </a:avLst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接送車輛</a:t>
            </a:r>
            <a:endParaRPr kumimoji="0" lang="en-US" altLang="zh-TW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建議停放</a:t>
            </a:r>
            <a:endParaRPr kumimoji="0" lang="en-US" altLang="zh-TW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16" name="圖說文字: 直線 15">
            <a:extLst>
              <a:ext uri="{FF2B5EF4-FFF2-40B4-BE49-F238E27FC236}">
                <a16:creationId xmlns:a16="http://schemas.microsoft.com/office/drawing/2014/main" id="{C5C4F0DA-D98F-4512-84D1-E5A0AC4FA893}"/>
              </a:ext>
            </a:extLst>
          </p:cNvPr>
          <p:cNvSpPr/>
          <p:nvPr/>
        </p:nvSpPr>
        <p:spPr>
          <a:xfrm>
            <a:off x="499816" y="3916496"/>
            <a:ext cx="1368925" cy="646331"/>
          </a:xfrm>
          <a:prstGeom prst="borderCallout1">
            <a:avLst>
              <a:gd name="adj1" fmla="val 88801"/>
              <a:gd name="adj2" fmla="val 105440"/>
              <a:gd name="adj3" fmla="val 122115"/>
              <a:gd name="adj4" fmla="val 168878"/>
            </a:avLst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接送車輛</a:t>
            </a:r>
            <a:endParaRPr kumimoji="0" lang="en-US" altLang="zh-TW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建議停放</a:t>
            </a:r>
            <a:endParaRPr kumimoji="0" lang="en-US" altLang="zh-TW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17" name="圖說文字: 直線 16">
            <a:extLst>
              <a:ext uri="{FF2B5EF4-FFF2-40B4-BE49-F238E27FC236}">
                <a16:creationId xmlns:a16="http://schemas.microsoft.com/office/drawing/2014/main" id="{F4C0865B-4EB1-431B-9921-C4E2DD125AED}"/>
              </a:ext>
            </a:extLst>
          </p:cNvPr>
          <p:cNvSpPr/>
          <p:nvPr/>
        </p:nvSpPr>
        <p:spPr>
          <a:xfrm>
            <a:off x="6630670" y="5919102"/>
            <a:ext cx="1440521" cy="646331"/>
          </a:xfrm>
          <a:prstGeom prst="borderCallout1">
            <a:avLst>
              <a:gd name="adj1" fmla="val 54462"/>
              <a:gd name="adj2" fmla="val -1793"/>
              <a:gd name="adj3" fmla="val 76788"/>
              <a:gd name="adj4" fmla="val -23731"/>
            </a:avLst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接送車輛</a:t>
            </a:r>
            <a:endParaRPr kumimoji="0" lang="en-US" altLang="zh-TW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建議停放</a:t>
            </a:r>
            <a:endParaRPr kumimoji="0" lang="en-US" altLang="zh-TW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18" name="圖說文字: 直線 17">
            <a:extLst>
              <a:ext uri="{FF2B5EF4-FFF2-40B4-BE49-F238E27FC236}">
                <a16:creationId xmlns:a16="http://schemas.microsoft.com/office/drawing/2014/main" id="{751D98DE-857D-4989-8891-32D495851154}"/>
              </a:ext>
            </a:extLst>
          </p:cNvPr>
          <p:cNvSpPr/>
          <p:nvPr/>
        </p:nvSpPr>
        <p:spPr>
          <a:xfrm>
            <a:off x="6885410" y="3656098"/>
            <a:ext cx="312562" cy="1042511"/>
          </a:xfrm>
          <a:prstGeom prst="borderCallout1">
            <a:avLst>
              <a:gd name="adj1" fmla="val 50342"/>
              <a:gd name="adj2" fmla="val -4159"/>
              <a:gd name="adj3" fmla="val 50729"/>
              <a:gd name="adj4" fmla="val 2406"/>
            </a:avLst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交通導護</a:t>
            </a:r>
            <a:endParaRPr kumimoji="0" lang="en-US" altLang="zh-TW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20" name="圖說文字: 直線 19">
            <a:extLst>
              <a:ext uri="{FF2B5EF4-FFF2-40B4-BE49-F238E27FC236}">
                <a16:creationId xmlns:a16="http://schemas.microsoft.com/office/drawing/2014/main" id="{D4666985-9909-42BC-8CB9-7CF46F920CCD}"/>
              </a:ext>
            </a:extLst>
          </p:cNvPr>
          <p:cNvSpPr/>
          <p:nvPr/>
        </p:nvSpPr>
        <p:spPr>
          <a:xfrm>
            <a:off x="5315542" y="4937113"/>
            <a:ext cx="933835" cy="270027"/>
          </a:xfrm>
          <a:prstGeom prst="borderCallout1">
            <a:avLst>
              <a:gd name="adj1" fmla="val 50342"/>
              <a:gd name="adj2" fmla="val -4159"/>
              <a:gd name="adj3" fmla="val 50729"/>
              <a:gd name="adj4" fmla="val 2406"/>
            </a:avLst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交通導護</a:t>
            </a:r>
            <a:endParaRPr kumimoji="0" lang="en-US" altLang="zh-TW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93A9FB96-6656-46D7-9EC2-EC38A086D8B7}"/>
              </a:ext>
            </a:extLst>
          </p:cNvPr>
          <p:cNvSpPr/>
          <p:nvPr/>
        </p:nvSpPr>
        <p:spPr>
          <a:xfrm>
            <a:off x="10035011" y="1230167"/>
            <a:ext cx="2338068" cy="3259284"/>
          </a:xfrm>
          <a:prstGeom prst="rect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接送學生上下學：</a:t>
            </a:r>
            <a:endParaRPr kumimoji="0" lang="en-US" altLang="zh-TW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★如何來，如何離開</a:t>
            </a:r>
            <a:endParaRPr kumimoji="0" lang="en-US" altLang="zh-TW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★讓孩子</a:t>
            </a: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走一小段</a:t>
            </a: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路上學</a:t>
            </a:r>
            <a:endParaRPr kumimoji="0" lang="en-US" altLang="zh-TW" sz="2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highlight>
                <a:srgbClr val="FFFF00"/>
              </a:highlight>
              <a:uLnTx/>
              <a:uFillTx/>
              <a:latin typeface="微软雅黑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1164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  <p:bldP spid="58" grpId="0"/>
      <p:bldP spid="59" grpId="0"/>
      <p:bldP spid="10" grpId="0"/>
      <p:bldP spid="60" grpId="0"/>
      <p:bldP spid="6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图片 40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90073" y="391697"/>
            <a:ext cx="3692229" cy="1987501"/>
          </a:xfrm>
          <a:prstGeom prst="rect">
            <a:avLst/>
          </a:prstGeom>
        </p:spPr>
      </p:pic>
      <p:pic>
        <p:nvPicPr>
          <p:cNvPr id="57" name="图片 56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02997" y="883808"/>
            <a:ext cx="1262808" cy="817356"/>
          </a:xfrm>
          <a:prstGeom prst="rect">
            <a:avLst/>
          </a:prstGeom>
        </p:spPr>
      </p:pic>
      <p:pic>
        <p:nvPicPr>
          <p:cNvPr id="58" name="图片 57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76969" y="1385448"/>
            <a:ext cx="1884051" cy="1219457"/>
          </a:xfrm>
          <a:prstGeom prst="rect">
            <a:avLst/>
          </a:prstGeom>
        </p:spPr>
      </p:pic>
      <p:pic>
        <p:nvPicPr>
          <p:cNvPr id="59" name="图片 58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436300" y="3129480"/>
            <a:ext cx="2392073" cy="2392073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3378" y="4840002"/>
            <a:ext cx="2092204" cy="1805399"/>
          </a:xfrm>
          <a:custGeom>
            <a:avLst/>
            <a:gdLst>
              <a:gd name="connsiteX0" fmla="*/ 0 w 2092204"/>
              <a:gd name="connsiteY0" fmla="*/ 0 h 1805399"/>
              <a:gd name="connsiteX1" fmla="*/ 2092204 w 2092204"/>
              <a:gd name="connsiteY1" fmla="*/ 0 h 1805399"/>
              <a:gd name="connsiteX2" fmla="*/ 2092204 w 2092204"/>
              <a:gd name="connsiteY2" fmla="*/ 1805399 h 1805399"/>
              <a:gd name="connsiteX3" fmla="*/ 0 w 2092204"/>
              <a:gd name="connsiteY3" fmla="*/ 1805399 h 18053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92204" h="1805399">
                <a:moveTo>
                  <a:pt x="0" y="0"/>
                </a:moveTo>
                <a:lnTo>
                  <a:pt x="2092204" y="0"/>
                </a:lnTo>
                <a:lnTo>
                  <a:pt x="2092204" y="1805399"/>
                </a:lnTo>
                <a:lnTo>
                  <a:pt x="0" y="1805399"/>
                </a:lnTo>
                <a:close/>
              </a:path>
            </a:pathLst>
          </a:custGeom>
        </p:spPr>
      </p:pic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49282" y="4422833"/>
            <a:ext cx="2092203" cy="2294731"/>
          </a:xfrm>
          <a:custGeom>
            <a:avLst/>
            <a:gdLst>
              <a:gd name="connsiteX0" fmla="*/ 0 w 2039351"/>
              <a:gd name="connsiteY0" fmla="*/ 0 h 2236763"/>
              <a:gd name="connsiteX1" fmla="*/ 128638 w 2039351"/>
              <a:gd name="connsiteY1" fmla="*/ 0 h 2236763"/>
              <a:gd name="connsiteX2" fmla="*/ 128638 w 2039351"/>
              <a:gd name="connsiteY2" fmla="*/ 384247 h 2236763"/>
              <a:gd name="connsiteX3" fmla="*/ 599278 w 2039351"/>
              <a:gd name="connsiteY3" fmla="*/ 384247 h 2236763"/>
              <a:gd name="connsiteX4" fmla="*/ 599278 w 2039351"/>
              <a:gd name="connsiteY4" fmla="*/ 0 h 2236763"/>
              <a:gd name="connsiteX5" fmla="*/ 1082423 w 2039351"/>
              <a:gd name="connsiteY5" fmla="*/ 0 h 2236763"/>
              <a:gd name="connsiteX6" fmla="*/ 1082423 w 2039351"/>
              <a:gd name="connsiteY6" fmla="*/ 239151 h 2236763"/>
              <a:gd name="connsiteX7" fmla="*/ 1364566 w 2039351"/>
              <a:gd name="connsiteY7" fmla="*/ 239151 h 2236763"/>
              <a:gd name="connsiteX8" fmla="*/ 1364566 w 2039351"/>
              <a:gd name="connsiteY8" fmla="*/ 0 h 2236763"/>
              <a:gd name="connsiteX9" fmla="*/ 1471902 w 2039351"/>
              <a:gd name="connsiteY9" fmla="*/ 0 h 2236763"/>
              <a:gd name="connsiteX10" fmla="*/ 1471902 w 2039351"/>
              <a:gd name="connsiteY10" fmla="*/ 183208 h 2236763"/>
              <a:gd name="connsiteX11" fmla="*/ 1685385 w 2039351"/>
              <a:gd name="connsiteY11" fmla="*/ 183208 h 2236763"/>
              <a:gd name="connsiteX12" fmla="*/ 1685385 w 2039351"/>
              <a:gd name="connsiteY12" fmla="*/ 0 h 2236763"/>
              <a:gd name="connsiteX13" fmla="*/ 2039351 w 2039351"/>
              <a:gd name="connsiteY13" fmla="*/ 0 h 2236763"/>
              <a:gd name="connsiteX14" fmla="*/ 2039351 w 2039351"/>
              <a:gd name="connsiteY14" fmla="*/ 2236763 h 2236763"/>
              <a:gd name="connsiteX15" fmla="*/ 0 w 2039351"/>
              <a:gd name="connsiteY15" fmla="*/ 2236763 h 22367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039351" h="2236763">
                <a:moveTo>
                  <a:pt x="0" y="0"/>
                </a:moveTo>
                <a:lnTo>
                  <a:pt x="128638" y="0"/>
                </a:lnTo>
                <a:lnTo>
                  <a:pt x="128638" y="384247"/>
                </a:lnTo>
                <a:lnTo>
                  <a:pt x="599278" y="384247"/>
                </a:lnTo>
                <a:lnTo>
                  <a:pt x="599278" y="0"/>
                </a:lnTo>
                <a:lnTo>
                  <a:pt x="1082423" y="0"/>
                </a:lnTo>
                <a:lnTo>
                  <a:pt x="1082423" y="239151"/>
                </a:lnTo>
                <a:lnTo>
                  <a:pt x="1364566" y="239151"/>
                </a:lnTo>
                <a:lnTo>
                  <a:pt x="1364566" y="0"/>
                </a:lnTo>
                <a:lnTo>
                  <a:pt x="1471902" y="0"/>
                </a:lnTo>
                <a:lnTo>
                  <a:pt x="1471902" y="183208"/>
                </a:lnTo>
                <a:lnTo>
                  <a:pt x="1685385" y="183208"/>
                </a:lnTo>
                <a:lnTo>
                  <a:pt x="1685385" y="0"/>
                </a:lnTo>
                <a:lnTo>
                  <a:pt x="2039351" y="0"/>
                </a:lnTo>
                <a:lnTo>
                  <a:pt x="2039351" y="2236763"/>
                </a:lnTo>
                <a:lnTo>
                  <a:pt x="0" y="2236763"/>
                </a:lnTo>
                <a:close/>
              </a:path>
            </a:pathLst>
          </a:custGeom>
        </p:spPr>
      </p:pic>
      <p:grpSp>
        <p:nvGrpSpPr>
          <p:cNvPr id="17" name="组合 16"/>
          <p:cNvGrpSpPr/>
          <p:nvPr/>
        </p:nvGrpSpPr>
        <p:grpSpPr>
          <a:xfrm>
            <a:off x="3901112" y="3970446"/>
            <a:ext cx="7504371" cy="2206713"/>
            <a:chOff x="467922" y="3709203"/>
            <a:chExt cx="7504371" cy="2206713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7922" y="3709203"/>
              <a:ext cx="7504371" cy="1754326"/>
            </a:xfrm>
            <a:prstGeom prst="rect">
              <a:avLst/>
            </a:prstGeom>
          </p:spPr>
        </p:pic>
        <p:sp>
          <p:nvSpPr>
            <p:cNvPr id="19" name="文本框 18"/>
            <p:cNvSpPr txBox="1"/>
            <p:nvPr/>
          </p:nvSpPr>
          <p:spPr>
            <a:xfrm>
              <a:off x="2491259" y="4161590"/>
              <a:ext cx="4615366" cy="17543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3600" b="1" dirty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      </a:t>
              </a:r>
              <a:r>
                <a:rPr lang="en-US" altLang="zh-CN" sz="3600" b="1" dirty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1</a:t>
              </a:r>
              <a:r>
                <a:rPr lang="en-US" altLang="zh-TW" sz="3600" b="1" dirty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10.09.01</a:t>
              </a:r>
            </a:p>
            <a:p>
              <a:r>
                <a:rPr lang="zh-TW" altLang="en-US" sz="3600" b="1" dirty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  請務必關閉麥克風，</a:t>
              </a:r>
              <a:endParaRPr lang="en-US" altLang="zh-TW" sz="3600" b="1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  <a:p>
              <a:r>
                <a:rPr lang="zh-TW" altLang="en-US" sz="3600" b="1" dirty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    以利會議進行</a:t>
              </a:r>
              <a:endParaRPr lang="zh-CN" altLang="en-US" sz="3600" b="1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pic>
        <p:nvPicPr>
          <p:cNvPr id="13" name="图片 4">
            <a:extLst>
              <a:ext uri="{FF2B5EF4-FFF2-40B4-BE49-F238E27FC236}">
                <a16:creationId xmlns:a16="http://schemas.microsoft.com/office/drawing/2014/main" id="{70D1C90B-A38E-4F06-ADE8-72C4C6397DF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849" y="332985"/>
            <a:ext cx="6937171" cy="4543840"/>
          </a:xfrm>
          <a:prstGeom prst="rect">
            <a:avLst/>
          </a:prstGeom>
        </p:spPr>
      </p:pic>
      <p:sp>
        <p:nvSpPr>
          <p:cNvPr id="14" name="矩形 13">
            <a:extLst>
              <a:ext uri="{FF2B5EF4-FFF2-40B4-BE49-F238E27FC236}">
                <a16:creationId xmlns:a16="http://schemas.microsoft.com/office/drawing/2014/main" id="{2602B7F8-C789-4921-BA8F-456970683DE2}"/>
              </a:ext>
            </a:extLst>
          </p:cNvPr>
          <p:cNvSpPr/>
          <p:nvPr/>
        </p:nvSpPr>
        <p:spPr>
          <a:xfrm rot="297818">
            <a:off x="1958662" y="633422"/>
            <a:ext cx="395124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4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文華國民小學</a:t>
            </a:r>
            <a:endParaRPr lang="en-US" altLang="zh-CN" sz="4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20" name="TextBox 8">
            <a:extLst>
              <a:ext uri="{FF2B5EF4-FFF2-40B4-BE49-F238E27FC236}">
                <a16:creationId xmlns:a16="http://schemas.microsoft.com/office/drawing/2014/main" id="{BD526F7D-50E4-4FB1-AF92-D5E034D2767F}"/>
              </a:ext>
            </a:extLst>
          </p:cNvPr>
          <p:cNvSpPr txBox="1"/>
          <p:nvPr/>
        </p:nvSpPr>
        <p:spPr>
          <a:xfrm>
            <a:off x="741836" y="2432492"/>
            <a:ext cx="6552728" cy="576064"/>
          </a:xfrm>
          <a:prstGeom prst="roundRect">
            <a:avLst>
              <a:gd name="adj" fmla="val 50000"/>
            </a:avLst>
          </a:prstGeom>
          <a:noFill/>
        </p:spPr>
        <p:txBody>
          <a:bodyPr wrap="square" rtlCol="0" anchor="ctr" anchorCtr="1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4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     </a:t>
            </a:r>
            <a:r>
              <a:rPr lang="en-US" altLang="zh-TW" sz="4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110</a:t>
            </a:r>
            <a:r>
              <a:rPr lang="zh-TW" altLang="en-US" sz="4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學年度</a:t>
            </a:r>
            <a:endParaRPr lang="en-US" altLang="zh-TW" sz="4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endParaRPr lang="en-US" altLang="zh-TW" sz="35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r>
              <a:rPr lang="zh-TW" altLang="en-US" sz="4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新生家長座談會</a:t>
            </a:r>
            <a:endParaRPr lang="zh-CN" altLang="en-US" sz="4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A53FECFE-A890-4BEF-ABA3-0BBCD2FD42A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520857" y="1208649"/>
            <a:ext cx="2357702" cy="2341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6450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>
        <p14:flash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14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500"/>
                            </p:stCondLst>
                            <p:childTnLst>
                              <p:par>
                                <p:cTn id="33" presetID="14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0"/>
                            </p:stCondLst>
                            <p:childTnLst>
                              <p:par>
                                <p:cTn id="3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16">
            <a:extLst>
              <a:ext uri="{FF2B5EF4-FFF2-40B4-BE49-F238E27FC236}">
                <a16:creationId xmlns:a16="http://schemas.microsoft.com/office/drawing/2014/main" id="{BA993007-5F18-4A12-8FEE-382A289531DA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7099" y="-147523"/>
            <a:ext cx="7614606" cy="7614606"/>
          </a:xfrm>
          <a:prstGeom prst="rect">
            <a:avLst/>
          </a:prstGeom>
        </p:spPr>
      </p:pic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E91FA2-51A1-4FED-8B2D-2420C3D0D76B}" type="slidenum">
              <a:rPr kumimoji="0" lang="zh-TW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6" name="文字方塊 1"/>
          <p:cNvSpPr txBox="1">
            <a:spLocks noChangeArrowheads="1"/>
          </p:cNvSpPr>
          <p:nvPr/>
        </p:nvSpPr>
        <p:spPr bwMode="auto">
          <a:xfrm>
            <a:off x="367402" y="790070"/>
            <a:ext cx="10701192" cy="2400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70000"/>
              <a:buFont typeface="Wingdings" panose="05000000000000000000" pitchFamily="2" charset="2"/>
              <a:buChar char="l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0000"/>
              <a:buFont typeface="Wingdings" panose="05000000000000000000" pitchFamily="2" charset="2"/>
              <a:buChar char="l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本校重視學生多元發展，利用週二週三下午及週六上午開辦社團種類如下：</a:t>
            </a:r>
            <a:endParaRPr kumimoji="1" lang="en-US" altLang="zh-TW" sz="25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TW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1.</a:t>
            </a:r>
            <a:r>
              <a:rPr kumimoji="1" lang="zh-TW" altLang="en-US" sz="2500" b="1" i="0" u="sng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體育</a:t>
            </a:r>
            <a:r>
              <a:rPr kumimoji="1" lang="zh-TW" altLang="en-US" sz="2500" b="1" i="0" u="sng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活動</a:t>
            </a:r>
            <a:r>
              <a:rPr kumimoji="1" lang="zh-TW" alt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類：桌球、足球、直排輪、籃球、扯鈴、跆拳道、圍棋、羽球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TW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2.</a:t>
            </a:r>
            <a:r>
              <a:rPr kumimoji="1" lang="zh-TW" altLang="en-US" sz="2500" b="1" i="0" u="sng" strike="noStrike" kern="1200" cap="none" spc="0" normalizeH="0" baseline="0" noProof="0" dirty="0">
                <a:ln>
                  <a:noFill/>
                </a:ln>
                <a:solidFill>
                  <a:srgbClr val="E96386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藝術</a:t>
            </a:r>
            <a:r>
              <a:rPr kumimoji="1" lang="zh-TW" altLang="en-US" sz="2500" b="1" i="0" u="sng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音樂</a:t>
            </a:r>
            <a:r>
              <a:rPr kumimoji="1" lang="zh-TW" alt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類：舞蹈、繪畫、紙黏土、烏克麗麗、節奏打擊、太鼓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TW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3.</a:t>
            </a:r>
            <a:r>
              <a:rPr kumimoji="1" lang="zh-TW" altLang="en-US" sz="2500" b="1" i="0" u="sng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學術</a:t>
            </a:r>
            <a:r>
              <a:rPr kumimoji="1" lang="zh-TW" altLang="en-US" sz="2500" b="1" i="0" u="sng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才藝</a:t>
            </a:r>
            <a:r>
              <a:rPr kumimoji="1" lang="zh-TW" alt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類：珠心算、科學探索、魔術、機器人、創課</a:t>
            </a:r>
            <a:endParaRPr kumimoji="1" lang="en-US" altLang="zh-TW" sz="25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TW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※</a:t>
            </a:r>
            <a:r>
              <a:rPr kumimoji="1" lang="zh-TW" alt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預計於開學後</a:t>
            </a:r>
            <a:r>
              <a:rPr kumimoji="1" lang="en-US" altLang="zh-TW" sz="2500" b="1" i="0" u="sng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9</a:t>
            </a:r>
            <a:r>
              <a:rPr kumimoji="1" lang="zh-TW" altLang="en-US" sz="2500" b="1" i="0" u="sng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月上旬</a:t>
            </a:r>
            <a:r>
              <a:rPr kumimoji="1" lang="zh-TW" alt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進行社團報名作業，歡迎學生踴躍報名參加。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TW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※</a:t>
            </a:r>
            <a:r>
              <a:rPr kumimoji="1" lang="zh-TW" alt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詳細收費及開班狀況請參考社團招生簡章。</a:t>
            </a:r>
          </a:p>
        </p:txBody>
      </p:sp>
      <p:pic>
        <p:nvPicPr>
          <p:cNvPr id="8" name="Picture 8" descr="C:\Users\wt183\Desktop\photo\IMG_4918-30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7111" y="5012291"/>
            <a:ext cx="1890713" cy="16684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9" descr="C:\Users\wt183\Desktop\photo\IMG_5198-30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8577" y="5013403"/>
            <a:ext cx="3106966" cy="16561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0" descr="C:\Users\wt183\Desktop\photo\IMG_5229-300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7295" y="3189187"/>
            <a:ext cx="2159000" cy="16557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1" descr="C:\Users\wt183\Desktop\photo\IMG_5335-300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0463" y="4995435"/>
            <a:ext cx="2016224" cy="17021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2" descr="C:\Users\wt183\Desktop\photo\IMG_4882-300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0741" y="3179349"/>
            <a:ext cx="2005012" cy="16573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3" descr="C:\Users\wt183\Desktop\photo\IMG_4902-300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4497" y="3238305"/>
            <a:ext cx="1619250" cy="16398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圖片 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0600" y="3211560"/>
            <a:ext cx="1805011" cy="16434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矩形 13">
            <a:extLst>
              <a:ext uri="{FF2B5EF4-FFF2-40B4-BE49-F238E27FC236}">
                <a16:creationId xmlns:a16="http://schemas.microsoft.com/office/drawing/2014/main" id="{8E4DDE16-FCB2-4EDC-9018-16D0EDB19ED0}"/>
              </a:ext>
            </a:extLst>
          </p:cNvPr>
          <p:cNvSpPr/>
          <p:nvPr/>
        </p:nvSpPr>
        <p:spPr>
          <a:xfrm>
            <a:off x="0" y="87910"/>
            <a:ext cx="6710461" cy="646331"/>
          </a:xfrm>
          <a:prstGeom prst="rect">
            <a:avLst/>
          </a:prstGeom>
          <a:solidFill>
            <a:srgbClr val="8FC7FF"/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發展各項社團活動</a:t>
            </a:r>
            <a:r>
              <a:rPr kumimoji="0" lang="en-US" altLang="zh-TW" sz="36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~</a:t>
            </a: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學務處</a:t>
            </a:r>
          </a:p>
        </p:txBody>
      </p:sp>
      <p:grpSp>
        <p:nvGrpSpPr>
          <p:cNvPr id="15" name="组合 4">
            <a:extLst>
              <a:ext uri="{FF2B5EF4-FFF2-40B4-BE49-F238E27FC236}">
                <a16:creationId xmlns:a16="http://schemas.microsoft.com/office/drawing/2014/main" id="{E4850025-B657-4B79-AF48-C896682F3185}"/>
              </a:ext>
            </a:extLst>
          </p:cNvPr>
          <p:cNvGrpSpPr/>
          <p:nvPr/>
        </p:nvGrpSpPr>
        <p:grpSpPr>
          <a:xfrm>
            <a:off x="10148092" y="1615759"/>
            <a:ext cx="2043908" cy="1437390"/>
            <a:chOff x="3366827" y="1975663"/>
            <a:chExt cx="4739417" cy="3528391"/>
          </a:xfrm>
        </p:grpSpPr>
        <p:grpSp>
          <p:nvGrpSpPr>
            <p:cNvPr id="16" name="组合 3">
              <a:extLst>
                <a:ext uri="{FF2B5EF4-FFF2-40B4-BE49-F238E27FC236}">
                  <a16:creationId xmlns:a16="http://schemas.microsoft.com/office/drawing/2014/main" id="{4191978D-EE64-4872-99D7-6951930CABC2}"/>
                </a:ext>
              </a:extLst>
            </p:cNvPr>
            <p:cNvGrpSpPr/>
            <p:nvPr/>
          </p:nvGrpSpPr>
          <p:grpSpPr>
            <a:xfrm>
              <a:off x="4008834" y="1975663"/>
              <a:ext cx="3528391" cy="3528391"/>
              <a:chOff x="4008834" y="1975663"/>
              <a:chExt cx="3528391" cy="3528391"/>
            </a:xfrm>
          </p:grpSpPr>
          <p:sp>
            <p:nvSpPr>
              <p:cNvPr id="18" name="任意多边形: 形状 1">
                <a:extLst>
                  <a:ext uri="{FF2B5EF4-FFF2-40B4-BE49-F238E27FC236}">
                    <a16:creationId xmlns:a16="http://schemas.microsoft.com/office/drawing/2014/main" id="{8311B6FC-4F34-4001-89EA-AA5EC821345A}"/>
                  </a:ext>
                </a:extLst>
              </p:cNvPr>
              <p:cNvSpPr/>
              <p:nvPr/>
            </p:nvSpPr>
            <p:spPr bwMode="auto">
              <a:xfrm>
                <a:off x="4292995" y="1975663"/>
                <a:ext cx="2960068" cy="804028"/>
              </a:xfrm>
              <a:custGeom>
                <a:avLst/>
                <a:gdLst>
                  <a:gd name="T0" fmla="*/ 6596 w 6596"/>
                  <a:gd name="T1" fmla="*/ 1792 h 1792"/>
                  <a:gd name="T2" fmla="*/ 3296 w 6596"/>
                  <a:gd name="T3" fmla="*/ 8 h 1792"/>
                  <a:gd name="T4" fmla="*/ 3298 w 6596"/>
                  <a:gd name="T5" fmla="*/ 0 h 1792"/>
                  <a:gd name="T6" fmla="*/ 0 w 6596"/>
                  <a:gd name="T7" fmla="*/ 1784 h 1792"/>
                  <a:gd name="T8" fmla="*/ 6592 w 6596"/>
                  <a:gd name="T9" fmla="*/ 1784 h 1792"/>
                  <a:gd name="T10" fmla="*/ 6596 w 6596"/>
                  <a:gd name="T11" fmla="*/ 1792 h 17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596" h="1792">
                    <a:moveTo>
                      <a:pt x="6596" y="1792"/>
                    </a:moveTo>
                    <a:cubicBezTo>
                      <a:pt x="5895" y="714"/>
                      <a:pt x="4680" y="0"/>
                      <a:pt x="3296" y="8"/>
                    </a:cubicBezTo>
                    <a:lnTo>
                      <a:pt x="3298" y="0"/>
                    </a:lnTo>
                    <a:cubicBezTo>
                      <a:pt x="1916" y="0"/>
                      <a:pt x="700" y="714"/>
                      <a:pt x="0" y="1784"/>
                    </a:cubicBezTo>
                    <a:lnTo>
                      <a:pt x="6592" y="1784"/>
                    </a:lnTo>
                    <a:lnTo>
                      <a:pt x="6596" y="1792"/>
                    </a:lnTo>
                    <a:close/>
                  </a:path>
                </a:pathLst>
              </a:custGeom>
              <a:solidFill>
                <a:srgbClr val="8FC7FF"/>
              </a:solidFill>
              <a:ln w="3175">
                <a:noFill/>
              </a:ln>
              <a:effectLst>
                <a:softEdge rad="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endParaRPr>
              </a:p>
            </p:txBody>
          </p:sp>
          <p:sp>
            <p:nvSpPr>
              <p:cNvPr id="19" name="任意多边形: 形状 2">
                <a:extLst>
                  <a:ext uri="{FF2B5EF4-FFF2-40B4-BE49-F238E27FC236}">
                    <a16:creationId xmlns:a16="http://schemas.microsoft.com/office/drawing/2014/main" id="{F86C8A41-CDE3-4632-8103-21B2988A6FB5}"/>
                  </a:ext>
                </a:extLst>
              </p:cNvPr>
              <p:cNvSpPr/>
              <p:nvPr/>
            </p:nvSpPr>
            <p:spPr bwMode="auto">
              <a:xfrm>
                <a:off x="4294192" y="4704812"/>
                <a:ext cx="2957675" cy="799242"/>
              </a:xfrm>
              <a:custGeom>
                <a:avLst/>
                <a:gdLst>
                  <a:gd name="T0" fmla="*/ 6592 w 6592"/>
                  <a:gd name="T1" fmla="*/ 5 h 1781"/>
                  <a:gd name="T2" fmla="*/ 0 w 6592"/>
                  <a:gd name="T3" fmla="*/ 5 h 1781"/>
                  <a:gd name="T4" fmla="*/ 7 w 6592"/>
                  <a:gd name="T5" fmla="*/ 0 h 1781"/>
                  <a:gd name="T6" fmla="*/ 3296 w 6592"/>
                  <a:gd name="T7" fmla="*/ 1781 h 1781"/>
                  <a:gd name="T8" fmla="*/ 3298 w 6592"/>
                  <a:gd name="T9" fmla="*/ 1779 h 1781"/>
                  <a:gd name="T10" fmla="*/ 6592 w 6592"/>
                  <a:gd name="T11" fmla="*/ 5 h 17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592" h="1781">
                    <a:moveTo>
                      <a:pt x="6592" y="5"/>
                    </a:moveTo>
                    <a:lnTo>
                      <a:pt x="0" y="5"/>
                    </a:lnTo>
                    <a:lnTo>
                      <a:pt x="7" y="0"/>
                    </a:lnTo>
                    <a:cubicBezTo>
                      <a:pt x="710" y="1071"/>
                      <a:pt x="1921" y="1779"/>
                      <a:pt x="3296" y="1781"/>
                    </a:cubicBezTo>
                    <a:lnTo>
                      <a:pt x="3298" y="1779"/>
                    </a:lnTo>
                    <a:cubicBezTo>
                      <a:pt x="4674" y="1779"/>
                      <a:pt x="5886" y="1071"/>
                      <a:pt x="6592" y="5"/>
                    </a:cubicBezTo>
                    <a:close/>
                  </a:path>
                </a:pathLst>
              </a:custGeom>
              <a:solidFill>
                <a:srgbClr val="8FC7FF"/>
              </a:solidFill>
              <a:ln w="3175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endParaRPr>
              </a:p>
            </p:txBody>
          </p:sp>
          <p:sp>
            <p:nvSpPr>
              <p:cNvPr id="20" name="任意多边形: 形状 3">
                <a:extLst>
                  <a:ext uri="{FF2B5EF4-FFF2-40B4-BE49-F238E27FC236}">
                    <a16:creationId xmlns:a16="http://schemas.microsoft.com/office/drawing/2014/main" id="{7678449D-C788-49CF-B5E3-22C921CF7B5F}"/>
                  </a:ext>
                </a:extLst>
              </p:cNvPr>
              <p:cNvSpPr/>
              <p:nvPr/>
            </p:nvSpPr>
            <p:spPr bwMode="auto">
              <a:xfrm>
                <a:off x="4010628" y="2883784"/>
                <a:ext cx="3524802" cy="805225"/>
              </a:xfrm>
              <a:custGeom>
                <a:avLst/>
                <a:gdLst>
                  <a:gd name="T0" fmla="*/ 7851 w 7856"/>
                  <a:gd name="T1" fmla="*/ 1796 h 1796"/>
                  <a:gd name="T2" fmla="*/ 7360 w 7856"/>
                  <a:gd name="T3" fmla="*/ 0 h 1796"/>
                  <a:gd name="T4" fmla="*/ 480 w 7856"/>
                  <a:gd name="T5" fmla="*/ 0 h 1796"/>
                  <a:gd name="T6" fmla="*/ 482 w 7856"/>
                  <a:gd name="T7" fmla="*/ 4 h 1796"/>
                  <a:gd name="T8" fmla="*/ 0 w 7856"/>
                  <a:gd name="T9" fmla="*/ 1792 h 1796"/>
                  <a:gd name="T10" fmla="*/ 7856 w 7856"/>
                  <a:gd name="T11" fmla="*/ 1792 h 1796"/>
                  <a:gd name="T12" fmla="*/ 7851 w 7856"/>
                  <a:gd name="T13" fmla="*/ 1796 h 17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856" h="1796">
                    <a:moveTo>
                      <a:pt x="7851" y="1796"/>
                    </a:moveTo>
                    <a:cubicBezTo>
                      <a:pt x="7833" y="1147"/>
                      <a:pt x="7657" y="537"/>
                      <a:pt x="7360" y="0"/>
                    </a:cubicBezTo>
                    <a:lnTo>
                      <a:pt x="480" y="0"/>
                    </a:lnTo>
                    <a:lnTo>
                      <a:pt x="482" y="4"/>
                    </a:lnTo>
                    <a:cubicBezTo>
                      <a:pt x="186" y="537"/>
                      <a:pt x="11" y="1147"/>
                      <a:pt x="0" y="1792"/>
                    </a:cubicBezTo>
                    <a:lnTo>
                      <a:pt x="7856" y="1792"/>
                    </a:lnTo>
                    <a:lnTo>
                      <a:pt x="7851" y="1796"/>
                    </a:lnTo>
                    <a:close/>
                  </a:path>
                </a:pathLst>
              </a:custGeom>
              <a:solidFill>
                <a:srgbClr val="8FC7FF"/>
              </a:solidFill>
              <a:ln w="3175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endParaRPr>
              </a:p>
            </p:txBody>
          </p:sp>
          <p:sp>
            <p:nvSpPr>
              <p:cNvPr id="21" name="任意多边形: 形状 4">
                <a:extLst>
                  <a:ext uri="{FF2B5EF4-FFF2-40B4-BE49-F238E27FC236}">
                    <a16:creationId xmlns:a16="http://schemas.microsoft.com/office/drawing/2014/main" id="{5567CE21-54A0-4803-A54D-7A770FD20D6F}"/>
                  </a:ext>
                </a:extLst>
              </p:cNvPr>
              <p:cNvSpPr/>
              <p:nvPr/>
            </p:nvSpPr>
            <p:spPr bwMode="auto">
              <a:xfrm>
                <a:off x="4008834" y="3795494"/>
                <a:ext cx="3528391" cy="805225"/>
              </a:xfrm>
              <a:custGeom>
                <a:avLst/>
                <a:gdLst>
                  <a:gd name="T0" fmla="*/ 7863 w 7863"/>
                  <a:gd name="T1" fmla="*/ 1 h 1795"/>
                  <a:gd name="T2" fmla="*/ 7 w 7863"/>
                  <a:gd name="T3" fmla="*/ 1 h 1795"/>
                  <a:gd name="T4" fmla="*/ 0 w 7863"/>
                  <a:gd name="T5" fmla="*/ 0 h 1795"/>
                  <a:gd name="T6" fmla="*/ 503 w 7863"/>
                  <a:gd name="T7" fmla="*/ 1793 h 1795"/>
                  <a:gd name="T8" fmla="*/ 7367 w 7863"/>
                  <a:gd name="T9" fmla="*/ 1793 h 1795"/>
                  <a:gd name="T10" fmla="*/ 7360 w 7863"/>
                  <a:gd name="T11" fmla="*/ 1795 h 1795"/>
                  <a:gd name="T12" fmla="*/ 7863 w 7863"/>
                  <a:gd name="T13" fmla="*/ 1 h 17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863" h="1795">
                    <a:moveTo>
                      <a:pt x="7863" y="1"/>
                    </a:moveTo>
                    <a:lnTo>
                      <a:pt x="7" y="1"/>
                    </a:lnTo>
                    <a:lnTo>
                      <a:pt x="0" y="0"/>
                    </a:lnTo>
                    <a:cubicBezTo>
                      <a:pt x="20" y="651"/>
                      <a:pt x="198" y="1261"/>
                      <a:pt x="503" y="1793"/>
                    </a:cubicBezTo>
                    <a:lnTo>
                      <a:pt x="7367" y="1793"/>
                    </a:lnTo>
                    <a:lnTo>
                      <a:pt x="7360" y="1795"/>
                    </a:lnTo>
                    <a:cubicBezTo>
                      <a:pt x="7659" y="1261"/>
                      <a:pt x="7837" y="651"/>
                      <a:pt x="7863" y="1"/>
                    </a:cubicBezTo>
                    <a:close/>
                  </a:path>
                </a:pathLst>
              </a:custGeom>
              <a:solidFill>
                <a:srgbClr val="8FC7FF"/>
              </a:solidFill>
              <a:ln w="3175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endParaRPr>
              </a:p>
            </p:txBody>
          </p:sp>
        </p:grpSp>
        <p:pic>
          <p:nvPicPr>
            <p:cNvPr id="17" name="图片 2">
              <a:extLst>
                <a:ext uri="{FF2B5EF4-FFF2-40B4-BE49-F238E27FC236}">
                  <a16:creationId xmlns:a16="http://schemas.microsoft.com/office/drawing/2014/main" id="{D5397D07-2162-40F1-90F7-D009451B87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6618"/>
            <a:stretch/>
          </p:blipFill>
          <p:spPr>
            <a:xfrm>
              <a:off x="3366827" y="1982058"/>
              <a:ext cx="4739417" cy="347789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23399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" name="Group 43"/>
          <p:cNvGrpSpPr/>
          <p:nvPr/>
        </p:nvGrpSpPr>
        <p:grpSpPr>
          <a:xfrm>
            <a:off x="3137034" y="3186363"/>
            <a:ext cx="2827292" cy="858637"/>
            <a:chOff x="2469637" y="2543073"/>
            <a:chExt cx="2120469" cy="643978"/>
          </a:xfrm>
        </p:grpSpPr>
        <p:sp>
          <p:nvSpPr>
            <p:cNvPr id="72" name="Flowchart: Data 40"/>
            <p:cNvSpPr/>
            <p:nvPr/>
          </p:nvSpPr>
          <p:spPr>
            <a:xfrm rot="16200000" flipH="1" flipV="1">
              <a:off x="4163077" y="2756126"/>
              <a:ext cx="640080" cy="213975"/>
            </a:xfrm>
            <a:prstGeom prst="flowChartInputOutpu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65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grpSp>
          <p:nvGrpSpPr>
            <p:cNvPr id="73" name="Group 51"/>
            <p:cNvGrpSpPr/>
            <p:nvPr/>
          </p:nvGrpSpPr>
          <p:grpSpPr>
            <a:xfrm>
              <a:off x="2469637" y="2543073"/>
              <a:ext cx="2120469" cy="643978"/>
              <a:chOff x="2460112" y="2094062"/>
              <a:chExt cx="2120469" cy="643978"/>
            </a:xfrm>
          </p:grpSpPr>
          <p:sp>
            <p:nvSpPr>
              <p:cNvPr id="74" name="Flowchart: Data 32"/>
              <p:cNvSpPr/>
              <p:nvPr/>
            </p:nvSpPr>
            <p:spPr>
              <a:xfrm rot="16200000" flipH="1" flipV="1">
                <a:off x="2247060" y="2307114"/>
                <a:ext cx="640080" cy="213975"/>
              </a:xfrm>
              <a:prstGeom prst="flowChartInputOutpu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65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endParaRPr>
              </a:p>
            </p:txBody>
          </p:sp>
          <p:sp>
            <p:nvSpPr>
              <p:cNvPr id="76" name="Rectangle 34"/>
              <p:cNvSpPr/>
              <p:nvPr/>
            </p:nvSpPr>
            <p:spPr>
              <a:xfrm>
                <a:off x="2560279" y="2224816"/>
                <a:ext cx="2020302" cy="513224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TW" altLang="en-US" sz="1865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rPr>
                  <a:t>台南裕文國小到校交流</a:t>
                </a:r>
                <a:endParaRPr kumimoji="0" lang="en-US" sz="1865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endParaRPr>
              </a:p>
            </p:txBody>
          </p:sp>
        </p:grpSp>
      </p:grpSp>
      <p:grpSp>
        <p:nvGrpSpPr>
          <p:cNvPr id="77" name="Group 28"/>
          <p:cNvGrpSpPr/>
          <p:nvPr/>
        </p:nvGrpSpPr>
        <p:grpSpPr>
          <a:xfrm>
            <a:off x="8375497" y="1840388"/>
            <a:ext cx="2828548" cy="858636"/>
            <a:chOff x="6278686" y="1246786"/>
            <a:chExt cx="2121411" cy="643977"/>
          </a:xfrm>
        </p:grpSpPr>
        <p:sp>
          <p:nvSpPr>
            <p:cNvPr id="78" name="Flowchart: Data 37"/>
            <p:cNvSpPr/>
            <p:nvPr/>
          </p:nvSpPr>
          <p:spPr>
            <a:xfrm rot="16200000" flipH="1" flipV="1">
              <a:off x="6065634" y="1459838"/>
              <a:ext cx="640080" cy="213975"/>
            </a:xfrm>
            <a:prstGeom prst="flowChartInputOutpu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65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79" name="Pentagon 39"/>
            <p:cNvSpPr/>
            <p:nvPr/>
          </p:nvSpPr>
          <p:spPr>
            <a:xfrm>
              <a:off x="6492662" y="1377539"/>
              <a:ext cx="1907435" cy="513224"/>
            </a:xfrm>
            <a:prstGeom prst="homePlat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1865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全國音樂比賽</a:t>
              </a:r>
              <a:endParaRPr kumimoji="0" lang="en-US" sz="1865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80" name="Group 45"/>
          <p:cNvGrpSpPr/>
          <p:nvPr/>
        </p:nvGrpSpPr>
        <p:grpSpPr>
          <a:xfrm>
            <a:off x="5728367" y="2535602"/>
            <a:ext cx="2828548" cy="861905"/>
            <a:chOff x="4376129" y="2033662"/>
            <a:chExt cx="2121411" cy="646429"/>
          </a:xfrm>
        </p:grpSpPr>
        <p:sp>
          <p:nvSpPr>
            <p:cNvPr id="81" name="Flowchart: Data 42"/>
            <p:cNvSpPr/>
            <p:nvPr/>
          </p:nvSpPr>
          <p:spPr>
            <a:xfrm rot="16200000" flipH="1" flipV="1">
              <a:off x="6070512" y="2253063"/>
              <a:ext cx="640080" cy="213975"/>
            </a:xfrm>
            <a:prstGeom prst="flowChartInputOutpu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65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grpSp>
          <p:nvGrpSpPr>
            <p:cNvPr id="82" name="Group 52"/>
            <p:cNvGrpSpPr/>
            <p:nvPr/>
          </p:nvGrpSpPr>
          <p:grpSpPr>
            <a:xfrm>
              <a:off x="4376129" y="2033662"/>
              <a:ext cx="2121411" cy="640165"/>
              <a:chOff x="4366604" y="1584651"/>
              <a:chExt cx="2121411" cy="640165"/>
            </a:xfrm>
          </p:grpSpPr>
          <p:sp>
            <p:nvSpPr>
              <p:cNvPr id="83" name="Rectangle 44"/>
              <p:cNvSpPr/>
              <p:nvPr/>
            </p:nvSpPr>
            <p:spPr>
              <a:xfrm>
                <a:off x="4580580" y="1711592"/>
                <a:ext cx="1907435" cy="513224"/>
              </a:xfrm>
              <a:prstGeom prst="rect">
                <a:avLst/>
              </a:prstGeom>
              <a:solidFill>
                <a:srgbClr val="8FC7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TW" altLang="en-US" sz="1865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rPr>
                  <a:t>大坪頂感恩音樂會</a:t>
                </a:r>
                <a:endParaRPr kumimoji="0" lang="en-US" sz="1865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endParaRPr>
              </a:p>
            </p:txBody>
          </p:sp>
          <p:sp>
            <p:nvSpPr>
              <p:cNvPr id="84" name="Flowchart: Data 41"/>
              <p:cNvSpPr/>
              <p:nvPr/>
            </p:nvSpPr>
            <p:spPr>
              <a:xfrm rot="16200000" flipH="1" flipV="1">
                <a:off x="4153552" y="1797703"/>
                <a:ext cx="640080" cy="213975"/>
              </a:xfrm>
              <a:prstGeom prst="flowChartInputOutput">
                <a:avLst/>
              </a:prstGeom>
              <a:solidFill>
                <a:srgbClr val="8FC7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65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endParaRPr>
              </a:p>
            </p:txBody>
          </p:sp>
        </p:grpSp>
      </p:grpSp>
      <p:grpSp>
        <p:nvGrpSpPr>
          <p:cNvPr id="85" name="Group 30"/>
          <p:cNvGrpSpPr/>
          <p:nvPr/>
        </p:nvGrpSpPr>
        <p:grpSpPr>
          <a:xfrm>
            <a:off x="592174" y="1248810"/>
            <a:ext cx="2543247" cy="859648"/>
            <a:chOff x="920604" y="2779538"/>
            <a:chExt cx="1907435" cy="644736"/>
          </a:xfrm>
        </p:grpSpPr>
        <p:sp>
          <p:nvSpPr>
            <p:cNvPr id="86" name="Flowchart: Data 26"/>
            <p:cNvSpPr/>
            <p:nvPr/>
          </p:nvSpPr>
          <p:spPr>
            <a:xfrm rot="16200000" flipH="1" flipV="1">
              <a:off x="2401011" y="2992590"/>
              <a:ext cx="640080" cy="213975"/>
            </a:xfrm>
            <a:prstGeom prst="flowChartInputOutpu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65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87" name="Rectangle 29"/>
            <p:cNvSpPr/>
            <p:nvPr/>
          </p:nvSpPr>
          <p:spPr>
            <a:xfrm>
              <a:off x="920604" y="2911050"/>
              <a:ext cx="1907435" cy="513224"/>
            </a:xfrm>
            <a:prstGeom prst="rect">
              <a:avLst/>
            </a:prstGeom>
            <a:solidFill>
              <a:srgbClr val="8FC7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1865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桃園市音樂比賽特優</a:t>
              </a:r>
              <a:endParaRPr kumimoji="0" lang="en-US" sz="1865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sp>
        <p:nvSpPr>
          <p:cNvPr id="88" name="Rectangle 49"/>
          <p:cNvSpPr/>
          <p:nvPr/>
        </p:nvSpPr>
        <p:spPr>
          <a:xfrm>
            <a:off x="1465996" y="4193723"/>
            <a:ext cx="184731" cy="3796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65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37" name="矩形 36"/>
          <p:cNvSpPr/>
          <p:nvPr/>
        </p:nvSpPr>
        <p:spPr>
          <a:xfrm>
            <a:off x="1126" y="220540"/>
            <a:ext cx="7707087" cy="646331"/>
          </a:xfrm>
          <a:prstGeom prst="rect">
            <a:avLst/>
          </a:prstGeom>
          <a:solidFill>
            <a:srgbClr val="8FC7FF"/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學務處</a:t>
            </a:r>
            <a:r>
              <a:rPr kumimoji="0" lang="en-US" altLang="zh-TW" sz="36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~</a:t>
            </a: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文華管樂團，歡迎你的加入</a:t>
            </a:r>
          </a:p>
        </p:txBody>
      </p:sp>
      <p:sp>
        <p:nvSpPr>
          <p:cNvPr id="38" name="矩形 37"/>
          <p:cNvSpPr/>
          <p:nvPr/>
        </p:nvSpPr>
        <p:spPr>
          <a:xfrm>
            <a:off x="1187674" y="4872823"/>
            <a:ext cx="1415772" cy="3877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替换你的标题</a:t>
            </a:r>
          </a:p>
        </p:txBody>
      </p:sp>
      <p:sp>
        <p:nvSpPr>
          <p:cNvPr id="39" name="矩形 38"/>
          <p:cNvSpPr/>
          <p:nvPr/>
        </p:nvSpPr>
        <p:spPr>
          <a:xfrm>
            <a:off x="849120" y="5666887"/>
            <a:ext cx="2227205" cy="295145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在这里填写你的能力的详细</a:t>
            </a:r>
          </a:p>
        </p:txBody>
      </p:sp>
      <p:sp>
        <p:nvSpPr>
          <p:cNvPr id="40" name="矩形 39"/>
          <p:cNvSpPr/>
          <p:nvPr/>
        </p:nvSpPr>
        <p:spPr>
          <a:xfrm>
            <a:off x="4033245" y="4180647"/>
            <a:ext cx="1415772" cy="3877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替换你的标题</a:t>
            </a:r>
          </a:p>
        </p:txBody>
      </p:sp>
      <p:sp>
        <p:nvSpPr>
          <p:cNvPr id="41" name="矩形 40"/>
          <p:cNvSpPr/>
          <p:nvPr/>
        </p:nvSpPr>
        <p:spPr>
          <a:xfrm>
            <a:off x="3694691" y="4637311"/>
            <a:ext cx="2227205" cy="978729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在这里填写你的能力的详细内容在这里填写你的能力的详细内容</a:t>
            </a:r>
          </a:p>
          <a:p>
            <a:pPr marL="0" marR="0" lvl="0" indent="0" algn="l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42" name="矩形 41"/>
          <p:cNvSpPr/>
          <p:nvPr/>
        </p:nvSpPr>
        <p:spPr>
          <a:xfrm>
            <a:off x="6610182" y="3533250"/>
            <a:ext cx="1415772" cy="3877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替换你的标题</a:t>
            </a:r>
          </a:p>
        </p:txBody>
      </p:sp>
      <p:sp>
        <p:nvSpPr>
          <p:cNvPr id="44" name="矩形 43"/>
          <p:cNvSpPr/>
          <p:nvPr/>
        </p:nvSpPr>
        <p:spPr>
          <a:xfrm>
            <a:off x="8956878" y="2942484"/>
            <a:ext cx="1415772" cy="3877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替换你的标题</a:t>
            </a:r>
          </a:p>
        </p:txBody>
      </p:sp>
      <p:sp>
        <p:nvSpPr>
          <p:cNvPr id="45" name="矩形 44"/>
          <p:cNvSpPr/>
          <p:nvPr/>
        </p:nvSpPr>
        <p:spPr>
          <a:xfrm>
            <a:off x="8618324" y="3399147"/>
            <a:ext cx="2227205" cy="978729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在这里填写你的能力的详细内容在这里填写你的能力的详细内容</a:t>
            </a:r>
          </a:p>
          <a:p>
            <a:pPr marL="0" marR="0" lvl="0" indent="0" algn="l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8726" y="1035048"/>
            <a:ext cx="968647" cy="968647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8614" y="2521610"/>
            <a:ext cx="1008833" cy="1008833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663" y="809728"/>
            <a:ext cx="1124373" cy="1124373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2588" y="1871770"/>
            <a:ext cx="697813" cy="853440"/>
          </a:xfrm>
          <a:prstGeom prst="rect">
            <a:avLst/>
          </a:prstGeom>
        </p:spPr>
      </p:pic>
      <p:sp>
        <p:nvSpPr>
          <p:cNvPr id="32" name="Rectangle 14">
            <a:extLst>
              <a:ext uri="{FF2B5EF4-FFF2-40B4-BE49-F238E27FC236}">
                <a16:creationId xmlns:a16="http://schemas.microsoft.com/office/drawing/2014/main" id="{B6B25B5B-A8C0-45A2-89BA-293AD0DF1F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14083" y="8534674"/>
            <a:ext cx="8589962" cy="29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70000"/>
              <a:buFont typeface="Wingdings" panose="05000000000000000000" pitchFamily="2" charset="2"/>
              <a:buChar char="l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0000"/>
              <a:buFont typeface="Wingdings" panose="05000000000000000000" pitchFamily="2" charset="2"/>
              <a:buChar char="l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marL="342900" marR="0" lvl="0" indent="-342900" algn="l" defTabSz="4572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rgbClr val="1F497D"/>
              </a:buClr>
              <a:buSzPct val="70000"/>
              <a:buFont typeface="Wingdings" panose="05000000000000000000" pitchFamily="2" charset="2"/>
              <a:buNone/>
              <a:tabLst/>
              <a:defRPr/>
            </a:pPr>
            <a:r>
              <a:rPr kumimoji="0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林口麗林國小交流活動    台南文元國小到校交流        大坪頂感恩音樂會演出</a:t>
            </a:r>
          </a:p>
        </p:txBody>
      </p:sp>
      <p:pic>
        <p:nvPicPr>
          <p:cNvPr id="35" name="圖片 5">
            <a:extLst>
              <a:ext uri="{FF2B5EF4-FFF2-40B4-BE49-F238E27FC236}">
                <a16:creationId xmlns:a16="http://schemas.microsoft.com/office/drawing/2014/main" id="{9436485E-EDFE-44EC-949E-FC421226CAB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6" t="536" r="2750" b="6294"/>
          <a:stretch>
            <a:fillRect/>
          </a:stretch>
        </p:blipFill>
        <p:spPr bwMode="auto">
          <a:xfrm>
            <a:off x="8616660" y="2686409"/>
            <a:ext cx="2227205" cy="14403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" name="圖片 46">
            <a:extLst>
              <a:ext uri="{FF2B5EF4-FFF2-40B4-BE49-F238E27FC236}">
                <a16:creationId xmlns:a16="http://schemas.microsoft.com/office/drawing/2014/main" id="{E93EB97B-CBBE-402F-85F1-9877322DCBE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7" t="34769" r="8170" b="-94"/>
          <a:stretch/>
        </p:blipFill>
        <p:spPr>
          <a:xfrm>
            <a:off x="6086271" y="3356097"/>
            <a:ext cx="2412562" cy="11683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48" name="Group 30">
            <a:extLst>
              <a:ext uri="{FF2B5EF4-FFF2-40B4-BE49-F238E27FC236}">
                <a16:creationId xmlns:a16="http://schemas.microsoft.com/office/drawing/2014/main" id="{0D102435-F060-436E-BC24-B7942D67B18C}"/>
              </a:ext>
            </a:extLst>
          </p:cNvPr>
          <p:cNvGrpSpPr/>
          <p:nvPr/>
        </p:nvGrpSpPr>
        <p:grpSpPr>
          <a:xfrm>
            <a:off x="431151" y="5656585"/>
            <a:ext cx="2736032" cy="859648"/>
            <a:chOff x="776015" y="2779538"/>
            <a:chExt cx="2052024" cy="644736"/>
          </a:xfrm>
        </p:grpSpPr>
        <p:sp>
          <p:nvSpPr>
            <p:cNvPr id="49" name="Flowchart: Data 26">
              <a:extLst>
                <a:ext uri="{FF2B5EF4-FFF2-40B4-BE49-F238E27FC236}">
                  <a16:creationId xmlns:a16="http://schemas.microsoft.com/office/drawing/2014/main" id="{B3B33395-124B-439F-859A-029FE80598F7}"/>
                </a:ext>
              </a:extLst>
            </p:cNvPr>
            <p:cNvSpPr/>
            <p:nvPr/>
          </p:nvSpPr>
          <p:spPr>
            <a:xfrm rot="16200000" flipH="1" flipV="1">
              <a:off x="2401011" y="2992590"/>
              <a:ext cx="640080" cy="213975"/>
            </a:xfrm>
            <a:prstGeom prst="flowChartInputOutpu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65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50" name="Rectangle 29">
              <a:extLst>
                <a:ext uri="{FF2B5EF4-FFF2-40B4-BE49-F238E27FC236}">
                  <a16:creationId xmlns:a16="http://schemas.microsoft.com/office/drawing/2014/main" id="{0AA4078F-FD17-435C-83E8-6CF3653432C8}"/>
                </a:ext>
              </a:extLst>
            </p:cNvPr>
            <p:cNvSpPr/>
            <p:nvPr/>
          </p:nvSpPr>
          <p:spPr>
            <a:xfrm>
              <a:off x="776015" y="2911050"/>
              <a:ext cx="2052024" cy="513224"/>
            </a:xfrm>
            <a:prstGeom prst="rect">
              <a:avLst/>
            </a:prstGeom>
            <a:solidFill>
              <a:srgbClr val="8FC7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1865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龜山創意踩街獲邀演出</a:t>
              </a:r>
              <a:endParaRPr kumimoji="0" lang="en-US" sz="1865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51" name="组合 58">
            <a:extLst>
              <a:ext uri="{FF2B5EF4-FFF2-40B4-BE49-F238E27FC236}">
                <a16:creationId xmlns:a16="http://schemas.microsoft.com/office/drawing/2014/main" id="{9DF1138E-39B6-42EE-83CC-B86C2C42CCF6}"/>
              </a:ext>
            </a:extLst>
          </p:cNvPr>
          <p:cNvGrpSpPr/>
          <p:nvPr/>
        </p:nvGrpSpPr>
        <p:grpSpPr>
          <a:xfrm>
            <a:off x="5772786" y="4513202"/>
            <a:ext cx="3391925" cy="2261284"/>
            <a:chOff x="6918729" y="3259861"/>
            <a:chExt cx="2543944" cy="1695963"/>
          </a:xfrm>
        </p:grpSpPr>
        <p:graphicFrame>
          <p:nvGraphicFramePr>
            <p:cNvPr id="52" name="图表 59">
              <a:extLst>
                <a:ext uri="{FF2B5EF4-FFF2-40B4-BE49-F238E27FC236}">
                  <a16:creationId xmlns:a16="http://schemas.microsoft.com/office/drawing/2014/main" id="{C5736D2B-CBAF-4799-B9AB-370E162A878E}"/>
                </a:ext>
              </a:extLst>
            </p:cNvPr>
            <p:cNvGraphicFramePr/>
            <p:nvPr/>
          </p:nvGraphicFramePr>
          <p:xfrm>
            <a:off x="6918729" y="3259861"/>
            <a:ext cx="2543944" cy="1695963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9"/>
            </a:graphicData>
          </a:graphic>
        </p:graphicFrame>
        <p:sp>
          <p:nvSpPr>
            <p:cNvPr id="53" name="椭圆 60">
              <a:extLst>
                <a:ext uri="{FF2B5EF4-FFF2-40B4-BE49-F238E27FC236}">
                  <a16:creationId xmlns:a16="http://schemas.microsoft.com/office/drawing/2014/main" id="{48E99D14-5D07-467C-851E-F78FDEDAA32A}"/>
                </a:ext>
              </a:extLst>
            </p:cNvPr>
            <p:cNvSpPr/>
            <p:nvPr/>
          </p:nvSpPr>
          <p:spPr>
            <a:xfrm>
              <a:off x="7555348" y="3455091"/>
              <a:ext cx="1270704" cy="1270704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95000"/>
                    <a:lumOff val="5000"/>
                  </a:schemeClr>
                </a:gs>
                <a:gs pos="0">
                  <a:schemeClr val="bg1">
                    <a:lumMod val="75000"/>
                  </a:schemeClr>
                </a:gs>
                <a:gs pos="70000">
                  <a:srgbClr val="FAFAFA"/>
                </a:gs>
              </a:gsLst>
              <a:lin ang="8100000" scaled="1"/>
              <a:tileRect/>
            </a:gradFill>
            <a:ln w="25400">
              <a:solidFill>
                <a:schemeClr val="bg1"/>
              </a:solidFill>
            </a:ln>
            <a:effectLst>
              <a:outerShdw blurRad="254000" dist="190500" dir="8100000" algn="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135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sp>
        <p:nvSpPr>
          <p:cNvPr id="5" name="矩形 4">
            <a:extLst>
              <a:ext uri="{FF2B5EF4-FFF2-40B4-BE49-F238E27FC236}">
                <a16:creationId xmlns:a16="http://schemas.microsoft.com/office/drawing/2014/main" id="{896ECAFB-E28B-4FC4-A31C-28BC24CA4313}"/>
              </a:ext>
            </a:extLst>
          </p:cNvPr>
          <p:cNvSpPr/>
          <p:nvPr/>
        </p:nvSpPr>
        <p:spPr>
          <a:xfrm>
            <a:off x="6508254" y="5310213"/>
            <a:ext cx="198002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培養團體合作、</a:t>
            </a:r>
            <a:endParaRPr kumimoji="0" lang="en-US" altLang="zh-TW" sz="20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共享榮耀與喜悅</a:t>
            </a:r>
          </a:p>
        </p:txBody>
      </p:sp>
      <p:grpSp>
        <p:nvGrpSpPr>
          <p:cNvPr id="55" name="组合 58">
            <a:extLst>
              <a:ext uri="{FF2B5EF4-FFF2-40B4-BE49-F238E27FC236}">
                <a16:creationId xmlns:a16="http://schemas.microsoft.com/office/drawing/2014/main" id="{5327B346-BFFC-40E4-8C8B-B4EBC46F6F68}"/>
              </a:ext>
            </a:extLst>
          </p:cNvPr>
          <p:cNvGrpSpPr/>
          <p:nvPr/>
        </p:nvGrpSpPr>
        <p:grpSpPr>
          <a:xfrm>
            <a:off x="8702591" y="4566970"/>
            <a:ext cx="3391925" cy="2261284"/>
            <a:chOff x="6918729" y="3259861"/>
            <a:chExt cx="2543944" cy="1695963"/>
          </a:xfrm>
        </p:grpSpPr>
        <p:graphicFrame>
          <p:nvGraphicFramePr>
            <p:cNvPr id="56" name="图表 59">
              <a:extLst>
                <a:ext uri="{FF2B5EF4-FFF2-40B4-BE49-F238E27FC236}">
                  <a16:creationId xmlns:a16="http://schemas.microsoft.com/office/drawing/2014/main" id="{C1CA16D2-EC05-4272-9B38-A914AB90A5FD}"/>
                </a:ext>
              </a:extLst>
            </p:cNvPr>
            <p:cNvGraphicFramePr/>
            <p:nvPr/>
          </p:nvGraphicFramePr>
          <p:xfrm>
            <a:off x="6918729" y="3259861"/>
            <a:ext cx="2543944" cy="1695963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10"/>
            </a:graphicData>
          </a:graphic>
        </p:graphicFrame>
        <p:sp>
          <p:nvSpPr>
            <p:cNvPr id="57" name="椭圆 60">
              <a:extLst>
                <a:ext uri="{FF2B5EF4-FFF2-40B4-BE49-F238E27FC236}">
                  <a16:creationId xmlns:a16="http://schemas.microsoft.com/office/drawing/2014/main" id="{6AE351B2-B4B7-40DC-9FE9-0C576C5685F2}"/>
                </a:ext>
              </a:extLst>
            </p:cNvPr>
            <p:cNvSpPr/>
            <p:nvPr/>
          </p:nvSpPr>
          <p:spPr>
            <a:xfrm>
              <a:off x="7555348" y="3455091"/>
              <a:ext cx="1270704" cy="1270704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95000"/>
                    <a:lumOff val="5000"/>
                  </a:schemeClr>
                </a:gs>
                <a:gs pos="0">
                  <a:schemeClr val="bg1">
                    <a:lumMod val="75000"/>
                  </a:schemeClr>
                </a:gs>
                <a:gs pos="70000">
                  <a:srgbClr val="FAFAFA"/>
                </a:gs>
              </a:gsLst>
              <a:lin ang="8100000" scaled="1"/>
              <a:tileRect/>
            </a:gradFill>
            <a:ln w="25400">
              <a:solidFill>
                <a:schemeClr val="bg1"/>
              </a:solidFill>
            </a:ln>
            <a:effectLst>
              <a:outerShdw blurRad="254000" dist="190500" dir="8100000" algn="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135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sp>
        <p:nvSpPr>
          <p:cNvPr id="8" name="矩形 7">
            <a:extLst>
              <a:ext uri="{FF2B5EF4-FFF2-40B4-BE49-F238E27FC236}">
                <a16:creationId xmlns:a16="http://schemas.microsoft.com/office/drawing/2014/main" id="{09367F3B-071A-4E03-87B6-E1272AD9967B}"/>
              </a:ext>
            </a:extLst>
          </p:cNvPr>
          <p:cNvSpPr/>
          <p:nvPr/>
        </p:nvSpPr>
        <p:spPr>
          <a:xfrm>
            <a:off x="9418650" y="5296643"/>
            <a:ext cx="223651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受邀參加地方慶典</a:t>
            </a:r>
            <a:endParaRPr kumimoji="0" lang="en-US" altLang="zh-TW" sz="20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與國際交流演出</a:t>
            </a:r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6E2A5E95-4539-49F1-8B03-AB4CC4BB978F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217" y="3984383"/>
            <a:ext cx="2468510" cy="1851383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BFD0BEF6-546C-4CEC-9EAB-1111606FECA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003" y="2014724"/>
            <a:ext cx="2312724" cy="1734543"/>
          </a:xfrm>
          <a:prstGeom prst="rect">
            <a:avLst/>
          </a:prstGeom>
        </p:spPr>
      </p:pic>
      <p:pic>
        <p:nvPicPr>
          <p:cNvPr id="13" name="圖片 12">
            <a:extLst>
              <a:ext uri="{FF2B5EF4-FFF2-40B4-BE49-F238E27FC236}">
                <a16:creationId xmlns:a16="http://schemas.microsoft.com/office/drawing/2014/main" id="{3AAB805D-F215-4A5B-9D8A-C7A63A12B0FE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3197" y="4030822"/>
            <a:ext cx="2556328" cy="169427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" presetClass="entr" presetSubtype="8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" presetClass="entr" presetSubtype="8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2" presetClass="entr" presetSubtype="8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2" presetClass="entr" presetSubtype="8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0"/>
                            </p:stCondLst>
                            <p:childTnLst>
                              <p:par>
                                <p:cTn id="3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00"/>
                            </p:stCondLst>
                            <p:childTnLst>
                              <p:par>
                                <p:cTn id="4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500"/>
                            </p:stCondLst>
                            <p:childTnLst>
                              <p:par>
                                <p:cTn id="5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000"/>
                            </p:stCondLst>
                            <p:childTnLst>
                              <p:par>
                                <p:cTn id="5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4500"/>
                            </p:stCondLst>
                            <p:childTnLst>
                              <p:par>
                                <p:cTn id="63" presetID="2" presetClass="entr" presetSubtype="8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0"/>
                            </p:stCondLst>
                            <p:childTnLst>
                              <p:par>
                                <p:cTn id="6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500"/>
                            </p:stCondLst>
                            <p:childTnLst>
                              <p:par>
                                <p:cTn id="7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39" grpId="0"/>
      <p:bldP spid="40" grpId="0"/>
      <p:bldP spid="41" grpId="0"/>
      <p:bldP spid="42" grpId="0"/>
      <p:bldP spid="44" grpId="0"/>
      <p:bldP spid="4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直接连接符 3" descr="e7d195523061f1c0deeec63e560781cfd59afb0ea006f2a87ABB68BF51EA6619813959095094C18C62A12F549504892A4AAA8C1554C6663626E05CA27F281A14E6983772AFC3FB97135759321DEA3D709AACD122C08E6ED10941157556AA252E452E39D1B69791EE1C8E45FE64F3020515F186C0327963E89362B456026D94665019A11B7E75A369"/>
          <p:cNvCxnSpPr/>
          <p:nvPr/>
        </p:nvCxnSpPr>
        <p:spPr>
          <a:xfrm>
            <a:off x="6050273" y="2365937"/>
            <a:ext cx="0" cy="792000"/>
          </a:xfrm>
          <a:prstGeom prst="line">
            <a:avLst/>
          </a:prstGeom>
          <a:ln w="19050">
            <a:solidFill>
              <a:srgbClr val="8FC7FF"/>
            </a:solidFill>
            <a:prstDash val="sysDash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直接连接符 4" descr="e7d195523061f1c0deeec63e560781cfd59afb0ea006f2a87ABB68BF51EA6619813959095094C18C62A12F549504892A4AAA8C1554C6663626E05CA27F281A14E6983772AFC3FB97135759321DEA3D709AACD122C08E6ED10941157556AA252E452E39D1B69791EE1C8E45FE64F3020515F186C0327963E89362B456026D94665019A11B7E75A369"/>
          <p:cNvCxnSpPr/>
          <p:nvPr/>
        </p:nvCxnSpPr>
        <p:spPr>
          <a:xfrm>
            <a:off x="2472507" y="2761937"/>
            <a:ext cx="0" cy="792000"/>
          </a:xfrm>
          <a:prstGeom prst="line">
            <a:avLst/>
          </a:prstGeom>
          <a:ln w="19050">
            <a:solidFill>
              <a:srgbClr val="8FC7FF"/>
            </a:solidFill>
            <a:prstDash val="sysDash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接连接符 5" descr="e7d195523061f1c0deeec63e560781cfd59afb0ea006f2a87ABB68BF51EA6619813959095094C18C62A12F549504892A4AAA8C1554C6663626E05CA27F281A14E6983772AFC3FB97135759321DEA3D709AACD122C08E6ED10941157556AA252E452E39D1B69791EE1C8E45FE64F3020515F186C0327963E89362B456026D94665019A11B7E75A369"/>
          <p:cNvCxnSpPr/>
          <p:nvPr/>
        </p:nvCxnSpPr>
        <p:spPr>
          <a:xfrm>
            <a:off x="9657012" y="2761937"/>
            <a:ext cx="0" cy="792000"/>
          </a:xfrm>
          <a:prstGeom prst="line">
            <a:avLst/>
          </a:prstGeom>
          <a:ln w="19050">
            <a:solidFill>
              <a:srgbClr val="8FC7FF"/>
            </a:solidFill>
            <a:prstDash val="sysDash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接连接符 6" descr="e7d195523061f1c0deeec63e560781cfd59afb0ea006f2a87ABB68BF51EA6619813959095094C18C62A12F549504892A4AAA8C1554C6663626E05CA27F281A14E6983772AFC3FB97135759321DEA3D709AACD122C08E6ED10941157556AA252E452E39D1B69791EE1C8E45FE64F3020515F186C0327963E89362B456026D94665019A11B7E75A369"/>
          <p:cNvCxnSpPr/>
          <p:nvPr/>
        </p:nvCxnSpPr>
        <p:spPr>
          <a:xfrm>
            <a:off x="2453030" y="2754073"/>
            <a:ext cx="7200000" cy="0"/>
          </a:xfrm>
          <a:prstGeom prst="line">
            <a:avLst/>
          </a:prstGeom>
          <a:ln w="12700">
            <a:solidFill>
              <a:srgbClr val="8FC7FF"/>
            </a:solidFill>
            <a:prstDash val="sysDash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/>
        </p:nvGrpSpPr>
        <p:grpSpPr>
          <a:xfrm>
            <a:off x="8601052" y="3553937"/>
            <a:ext cx="2944723" cy="2163034"/>
            <a:chOff x="8177138" y="3420031"/>
            <a:chExt cx="2944723" cy="2163034"/>
          </a:xfrm>
        </p:grpSpPr>
        <p:sp>
          <p:nvSpPr>
            <p:cNvPr id="9" name="圆角矩形 8" descr="e7d195523061f1c0deeec63e560781cfd59afb0ea006f2a87ABB68BF51EA6619813959095094C18C62A12F549504892A4AAA8C1554C6663626E05CA27F281A14E6983772AFC3FB97135759321DEA3D709AACD122C08E6ED10941157556AA252E452E39D1B69791EE1C8E45FE64F3020515F186C0327963E89362B456026D94665019A11B7E75A369"/>
            <p:cNvSpPr/>
            <p:nvPr/>
          </p:nvSpPr>
          <p:spPr>
            <a:xfrm>
              <a:off x="8177138" y="3822793"/>
              <a:ext cx="2944723" cy="1760272"/>
            </a:xfrm>
            <a:prstGeom prst="roundRect">
              <a:avLst>
                <a:gd name="adj" fmla="val 7594"/>
              </a:avLst>
            </a:prstGeom>
            <a:solidFill>
              <a:srgbClr val="8FC7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0" name="椭圆 9" descr="e7d195523061f1c0deeec63e560781cfd59afb0ea006f2a87ABB68BF51EA6619813959095094C18C62A12F549504892A4AAA8C1554C6663626E05CA27F281A14E6983772AFC3FB97135759321DEA3D709AACD122C08E6ED1C77BAD4A88EF4CD28A80260D8F97957F436F83C1F553EF0169027D0DBFA7A77088E1513DBDFC101C4B4DFF310B01A5021663E46B6BC2AAB5"/>
            <p:cNvSpPr/>
            <p:nvPr/>
          </p:nvSpPr>
          <p:spPr>
            <a:xfrm>
              <a:off x="9248172" y="3420031"/>
              <a:ext cx="864819" cy="864819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13200000" scaled="0"/>
            </a:gradFill>
            <a:ln w="12700">
              <a:solidFill>
                <a:schemeClr val="bg1"/>
              </a:solidFill>
            </a:ln>
            <a:effectLst>
              <a:outerShdw blurRad="254000" dist="1270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11" name="组合 10"/>
          <p:cNvGrpSpPr/>
          <p:nvPr/>
        </p:nvGrpSpPr>
        <p:grpSpPr>
          <a:xfrm>
            <a:off x="3687373" y="3848490"/>
            <a:ext cx="2944723" cy="2163034"/>
            <a:chOff x="4606786" y="3420031"/>
            <a:chExt cx="2944723" cy="2163034"/>
          </a:xfrm>
        </p:grpSpPr>
        <p:sp>
          <p:nvSpPr>
            <p:cNvPr id="12" name="圆角矩形 11" descr="e7d195523061f1c0deeec63e560781cfd59afb0ea006f2a87ABB68BF51EA6619813959095094C18C62A12F549504892A4AAA8C1554C6663626E05CA27F281A14E6983772AFC3FB97135759321DEA3D709AACD122C08E6ED10941157556AA252E452E39D1B69791EE1C8E45FE64F3020515F186C0327963E89362B456026D94665019A11B7E75A369"/>
            <p:cNvSpPr/>
            <p:nvPr/>
          </p:nvSpPr>
          <p:spPr>
            <a:xfrm>
              <a:off x="4606786" y="3822793"/>
              <a:ext cx="2944723" cy="1760272"/>
            </a:xfrm>
            <a:prstGeom prst="roundRect">
              <a:avLst>
                <a:gd name="adj" fmla="val 7594"/>
              </a:avLst>
            </a:prstGeom>
            <a:solidFill>
              <a:srgbClr val="8FC7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3" name="椭圆 12" descr="e7d195523061f1c0deeec63e560781cfd59afb0ea006f2a87ABB68BF51EA6619813959095094C18C62A12F549504892A4AAA8C1554C6663626E05CA27F281A14E6983772AFC3FB97135759321DEA3D709AACD122C08E6ED1C77BAD4A88EF4CD28A80260D8F97957F436F83C1F553EF0169027D0DBFA7A77088E1513DBDFC101C4B4DFF310B01A5021663E46B6BC2AAB5"/>
            <p:cNvSpPr/>
            <p:nvPr/>
          </p:nvSpPr>
          <p:spPr>
            <a:xfrm>
              <a:off x="5652794" y="3420031"/>
              <a:ext cx="864819" cy="864819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13200000" scaled="0"/>
            </a:gradFill>
            <a:ln w="12700">
              <a:solidFill>
                <a:schemeClr val="bg1"/>
              </a:solidFill>
            </a:ln>
            <a:effectLst>
              <a:outerShdw blurRad="254000" dist="1270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533201" y="2806278"/>
            <a:ext cx="2944723" cy="2154398"/>
            <a:chOff x="1036434" y="3428667"/>
            <a:chExt cx="2944723" cy="2154398"/>
          </a:xfrm>
        </p:grpSpPr>
        <p:sp>
          <p:nvSpPr>
            <p:cNvPr id="15" name="圆角矩形 14" descr="e7d195523061f1c0deeec63e560781cfd59afb0ea006f2a87ABB68BF51EA6619813959095094C18C62A12F549504892A4AAA8C1554C6663626E05CA27F281A14E6983772AFC3FB97135759321DEA3D709AACD122C08E6ED10941157556AA252E452E39D1B69791EE1C8E45FE64F3020515F186C0327963E89362B456026D94665019A11B7E75A369"/>
            <p:cNvSpPr/>
            <p:nvPr/>
          </p:nvSpPr>
          <p:spPr>
            <a:xfrm>
              <a:off x="1036434" y="3822793"/>
              <a:ext cx="2944723" cy="1760272"/>
            </a:xfrm>
            <a:prstGeom prst="roundRect">
              <a:avLst>
                <a:gd name="adj" fmla="val 7594"/>
              </a:avLst>
            </a:prstGeom>
            <a:solidFill>
              <a:srgbClr val="8FC7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6" name="椭圆 15" descr="e7d195523061f1c0deeec63e560781cfd59afb0ea006f2a87ABB68BF51EA6619813959095094C18C62A12F549504892A4AAA8C1554C6663626E05CA27F281A14E6983772AFC3FB97135759321DEA3D709AACD122C08E6ED1C77BAD4A88EF4CD28A80260D8F97957F436F83C1F553EF0169027D0DBFA7A77088E1513DBDFC101C4B4DFF310B01A5021663E46B6BC2AAB5"/>
            <p:cNvSpPr/>
            <p:nvPr/>
          </p:nvSpPr>
          <p:spPr>
            <a:xfrm>
              <a:off x="2067568" y="3428667"/>
              <a:ext cx="864819" cy="864819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13200000" scaled="0"/>
            </a:gradFill>
            <a:ln w="12700">
              <a:solidFill>
                <a:schemeClr val="bg1"/>
              </a:solidFill>
            </a:ln>
            <a:effectLst>
              <a:outerShdw blurRad="254000" dist="1270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sp>
        <p:nvSpPr>
          <p:cNvPr id="17" name="文本框 16" descr="e7d195523061f1c0deeec63e560781cfd59afb0ea006f2a87ABB68BF51EA6619813959095094C18C62A12F549504892A4AAA8C1554C6663626E05CA27F281A14E6983772AFC3FB97135759321DEA3D709AACD122C08E6ED10941157556AA252E452E39D1B69791EE1C8E45FE64F3020515F186C0327963E89362B456026D94665019A11B7E75A369"/>
          <p:cNvSpPr txBox="1"/>
          <p:nvPr/>
        </p:nvSpPr>
        <p:spPr>
          <a:xfrm>
            <a:off x="1089756" y="4045752"/>
            <a:ext cx="260008" cy="400110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Tx/>
              <a:buFontTx/>
              <a:buNone/>
              <a:tabLst/>
              <a:defRPr/>
            </a:pP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6F8F7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 </a:t>
            </a:r>
            <a:endParaRPr kumimoji="0" lang="en-US" altLang="zh-CN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21" name="椭圆 20" descr="e7d195523061f1c0deeec63e560781cfd59afb0ea006f2a87ABB68BF51EA6619813959095094C18C62A12F549504892A4AAA8C1554C6663626E05CA27F281A14E6983772AFC3FB97135759321DEA3D709AACD122C08E6ED1C77BAD4A88EF4CD28A80260D8F97957F436F83C1F553EF0169027D0DBFA7A77088E1513DBDFC101C4B4DFF310B01A5021663E46B6BC2AAB5"/>
          <p:cNvSpPr/>
          <p:nvPr/>
        </p:nvSpPr>
        <p:spPr>
          <a:xfrm>
            <a:off x="694414" y="951429"/>
            <a:ext cx="1347167" cy="1372065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12700">
            <a:solidFill>
              <a:schemeClr val="bg1"/>
            </a:solidFill>
          </a:ln>
          <a:effectLst>
            <a:outerShdw blurRad="254000" dist="1270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0" y="104479"/>
            <a:ext cx="10302230" cy="646331"/>
          </a:xfrm>
          <a:prstGeom prst="rect">
            <a:avLst/>
          </a:prstGeom>
          <a:solidFill>
            <a:srgbClr val="8FC7FF"/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學生多元展能：社團活動、體育競賽、體育活動</a:t>
            </a:r>
          </a:p>
        </p:txBody>
      </p:sp>
      <p:sp>
        <p:nvSpPr>
          <p:cNvPr id="28" name="椭圆 20" descr="e7d195523061f1c0deeec63e560781cfd59afb0ea006f2a87ABB68BF51EA6619813959095094C18C62A12F549504892A4AAA8C1554C6663626E05CA27F281A14E6983772AFC3FB97135759321DEA3D709AACD122C08E6ED1C77BAD4A88EF4CD28A80260D8F97957F436F83C1F553EF0169027D0DBFA7A77088E1513DBDFC101C4B4DFF310B01A5021663E46B6BC2AAB5">
            <a:extLst>
              <a:ext uri="{FF2B5EF4-FFF2-40B4-BE49-F238E27FC236}">
                <a16:creationId xmlns:a16="http://schemas.microsoft.com/office/drawing/2014/main" id="{3D07391F-9850-4E3B-B7C5-56D035B1F726}"/>
              </a:ext>
            </a:extLst>
          </p:cNvPr>
          <p:cNvSpPr/>
          <p:nvPr/>
        </p:nvSpPr>
        <p:spPr>
          <a:xfrm>
            <a:off x="9653030" y="803382"/>
            <a:ext cx="1340904" cy="131492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12700">
            <a:solidFill>
              <a:schemeClr val="bg1"/>
            </a:solidFill>
          </a:ln>
          <a:effectLst>
            <a:outerShdw blurRad="254000" dist="1270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pic>
        <p:nvPicPr>
          <p:cNvPr id="37" name="圖片 36">
            <a:extLst>
              <a:ext uri="{FF2B5EF4-FFF2-40B4-BE49-F238E27FC236}">
                <a16:creationId xmlns:a16="http://schemas.microsoft.com/office/drawing/2014/main" id="{D34E56D8-4FB6-44ED-A7F9-10B22BF39D4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275" y="3956699"/>
            <a:ext cx="3607267" cy="234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4" name="圖片 43">
            <a:extLst>
              <a:ext uri="{FF2B5EF4-FFF2-40B4-BE49-F238E27FC236}">
                <a16:creationId xmlns:a16="http://schemas.microsoft.com/office/drawing/2014/main" id="{A3B0AF08-29AE-45D0-94F4-C57D3BDB477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97"/>
          <a:stretch/>
        </p:blipFill>
        <p:spPr>
          <a:xfrm>
            <a:off x="7529309" y="891055"/>
            <a:ext cx="3464625" cy="25159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5" name="Rectangle 14">
            <a:extLst>
              <a:ext uri="{FF2B5EF4-FFF2-40B4-BE49-F238E27FC236}">
                <a16:creationId xmlns:a16="http://schemas.microsoft.com/office/drawing/2014/main" id="{2FFD150E-14CB-4FD2-B643-3F42ED8E6C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5292" y="3559549"/>
            <a:ext cx="2093894" cy="29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70000"/>
              <a:buFont typeface="Wingdings" panose="05000000000000000000" pitchFamily="2" charset="2"/>
              <a:buChar char="l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0000"/>
              <a:buFont typeface="Wingdings" panose="05000000000000000000" pitchFamily="2" charset="2"/>
              <a:buChar char="l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marL="342900" marR="0" lvl="0" indent="-342900" algn="l" defTabSz="4572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rgbClr val="1F497D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zh-TW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低年級創意服裝</a:t>
            </a: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0582794F-EBDC-48E6-8F7F-A19E58407720}"/>
              </a:ext>
            </a:extLst>
          </p:cNvPr>
          <p:cNvSpPr/>
          <p:nvPr/>
        </p:nvSpPr>
        <p:spPr>
          <a:xfrm>
            <a:off x="1476743" y="6442572"/>
            <a:ext cx="231099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Microsoft Tai Le" panose="020B0502040204020203" pitchFamily="34" charset="0"/>
              </a:rPr>
              <a:t>市長盃體操錦標賽</a:t>
            </a:r>
          </a:p>
        </p:txBody>
      </p:sp>
      <p:sp>
        <p:nvSpPr>
          <p:cNvPr id="38" name="Rectangle 14">
            <a:extLst>
              <a:ext uri="{FF2B5EF4-FFF2-40B4-BE49-F238E27FC236}">
                <a16:creationId xmlns:a16="http://schemas.microsoft.com/office/drawing/2014/main" id="{7A72107A-CBE2-418A-9DED-419577BF6A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73504" y="3571014"/>
            <a:ext cx="2263204" cy="29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70000"/>
              <a:buFont typeface="Wingdings" panose="05000000000000000000" pitchFamily="2" charset="2"/>
              <a:buChar char="l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0000"/>
              <a:buFont typeface="Wingdings" panose="05000000000000000000" pitchFamily="2" charset="2"/>
              <a:buChar char="l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marL="342900" marR="0" lvl="0" indent="-342900" algn="l" defTabSz="4572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rgbClr val="1F497D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altLang="zh-TW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20</a:t>
            </a:r>
            <a:r>
              <a:rPr kumimoji="0" lang="zh-TW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周年校慶</a:t>
            </a:r>
            <a:r>
              <a:rPr kumimoji="0" lang="en-US" altLang="zh-TW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-</a:t>
            </a:r>
            <a:r>
              <a:rPr kumimoji="0" lang="zh-TW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路跑</a:t>
            </a:r>
          </a:p>
        </p:txBody>
      </p:sp>
      <p:sp>
        <p:nvSpPr>
          <p:cNvPr id="39" name="Rectangle 14">
            <a:extLst>
              <a:ext uri="{FF2B5EF4-FFF2-40B4-BE49-F238E27FC236}">
                <a16:creationId xmlns:a16="http://schemas.microsoft.com/office/drawing/2014/main" id="{B7967F3C-2921-43A3-9F82-70EB26BB1E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52310" y="6436618"/>
            <a:ext cx="2162947" cy="29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70000"/>
              <a:buFont typeface="Wingdings" panose="05000000000000000000" pitchFamily="2" charset="2"/>
              <a:buChar char="l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0000"/>
              <a:buFont typeface="Wingdings" panose="05000000000000000000" pitchFamily="2" charset="2"/>
              <a:buChar char="l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marL="342900" marR="0" lvl="0" indent="-342900" algn="l" defTabSz="4572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rgbClr val="1F497D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zh-TW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中高年級才藝秀</a:t>
            </a:r>
          </a:p>
        </p:txBody>
      </p:sp>
      <p:pic>
        <p:nvPicPr>
          <p:cNvPr id="19" name="圖片 18">
            <a:extLst>
              <a:ext uri="{FF2B5EF4-FFF2-40B4-BE49-F238E27FC236}">
                <a16:creationId xmlns:a16="http://schemas.microsoft.com/office/drawing/2014/main" id="{32E4BC71-09B3-4DB3-80E3-DCC20D633B5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909" y="996384"/>
            <a:ext cx="3510000" cy="2340000"/>
          </a:xfrm>
          <a:prstGeom prst="rect">
            <a:avLst/>
          </a:prstGeom>
        </p:spPr>
      </p:pic>
      <p:pic>
        <p:nvPicPr>
          <p:cNvPr id="24" name="圖片 23">
            <a:extLst>
              <a:ext uri="{FF2B5EF4-FFF2-40B4-BE49-F238E27FC236}">
                <a16:creationId xmlns:a16="http://schemas.microsoft.com/office/drawing/2014/main" id="{8F31FE52-251A-4E6D-BFD6-FD4F8AA09BC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4640" y="3901377"/>
            <a:ext cx="4163023" cy="23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8176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25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直接连接符 3" descr="e7d195523061f1c0deeec63e560781cfd59afb0ea006f2a87ABB68BF51EA6619813959095094C18C62A12F549504892A4AAA8C1554C6663626E05CA27F281A14E6983772AFC3FB97135759321DEA3D709AACD122C08E6ED10941157556AA252E452E39D1B69791EE1C8E45FE64F3020515F186C0327963E89362B456026D94665019A11B7E75A369"/>
          <p:cNvCxnSpPr/>
          <p:nvPr/>
        </p:nvCxnSpPr>
        <p:spPr>
          <a:xfrm>
            <a:off x="6050273" y="2365937"/>
            <a:ext cx="0" cy="792000"/>
          </a:xfrm>
          <a:prstGeom prst="line">
            <a:avLst/>
          </a:prstGeom>
          <a:ln w="19050">
            <a:solidFill>
              <a:srgbClr val="8FC7FF"/>
            </a:solidFill>
            <a:prstDash val="sysDash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直接连接符 4" descr="e7d195523061f1c0deeec63e560781cfd59afb0ea006f2a87ABB68BF51EA6619813959095094C18C62A12F549504892A4AAA8C1554C6663626E05CA27F281A14E6983772AFC3FB97135759321DEA3D709AACD122C08E6ED10941157556AA252E452E39D1B69791EE1C8E45FE64F3020515F186C0327963E89362B456026D94665019A11B7E75A369"/>
          <p:cNvCxnSpPr/>
          <p:nvPr/>
        </p:nvCxnSpPr>
        <p:spPr>
          <a:xfrm>
            <a:off x="2472507" y="2761937"/>
            <a:ext cx="0" cy="792000"/>
          </a:xfrm>
          <a:prstGeom prst="line">
            <a:avLst/>
          </a:prstGeom>
          <a:ln w="19050">
            <a:solidFill>
              <a:srgbClr val="8FC7FF"/>
            </a:solidFill>
            <a:prstDash val="sysDash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接连接符 5" descr="e7d195523061f1c0deeec63e560781cfd59afb0ea006f2a87ABB68BF51EA6619813959095094C18C62A12F549504892A4AAA8C1554C6663626E05CA27F281A14E6983772AFC3FB97135759321DEA3D709AACD122C08E6ED10941157556AA252E452E39D1B69791EE1C8E45FE64F3020515F186C0327963E89362B456026D94665019A11B7E75A369"/>
          <p:cNvCxnSpPr/>
          <p:nvPr/>
        </p:nvCxnSpPr>
        <p:spPr>
          <a:xfrm>
            <a:off x="9657012" y="2761937"/>
            <a:ext cx="0" cy="792000"/>
          </a:xfrm>
          <a:prstGeom prst="line">
            <a:avLst/>
          </a:prstGeom>
          <a:ln w="19050">
            <a:solidFill>
              <a:srgbClr val="8FC7FF"/>
            </a:solidFill>
            <a:prstDash val="sysDash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接连接符 6" descr="e7d195523061f1c0deeec63e560781cfd59afb0ea006f2a87ABB68BF51EA6619813959095094C18C62A12F549504892A4AAA8C1554C6663626E05CA27F281A14E6983772AFC3FB97135759321DEA3D709AACD122C08E6ED10941157556AA252E452E39D1B69791EE1C8E45FE64F3020515F186C0327963E89362B456026D94665019A11B7E75A369"/>
          <p:cNvCxnSpPr/>
          <p:nvPr/>
        </p:nvCxnSpPr>
        <p:spPr>
          <a:xfrm>
            <a:off x="2453030" y="2754073"/>
            <a:ext cx="7200000" cy="0"/>
          </a:xfrm>
          <a:prstGeom prst="line">
            <a:avLst/>
          </a:prstGeom>
          <a:ln w="12700">
            <a:solidFill>
              <a:srgbClr val="8FC7FF"/>
            </a:solidFill>
            <a:prstDash val="sysDash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/>
        </p:nvGrpSpPr>
        <p:grpSpPr>
          <a:xfrm>
            <a:off x="8601052" y="3553937"/>
            <a:ext cx="2944723" cy="2163034"/>
            <a:chOff x="8177138" y="3420031"/>
            <a:chExt cx="2944723" cy="2163034"/>
          </a:xfrm>
        </p:grpSpPr>
        <p:sp>
          <p:nvSpPr>
            <p:cNvPr id="9" name="圆角矩形 8" descr="e7d195523061f1c0deeec63e560781cfd59afb0ea006f2a87ABB68BF51EA6619813959095094C18C62A12F549504892A4AAA8C1554C6663626E05CA27F281A14E6983772AFC3FB97135759321DEA3D709AACD122C08E6ED10941157556AA252E452E39D1B69791EE1C8E45FE64F3020515F186C0327963E89362B456026D94665019A11B7E75A369"/>
            <p:cNvSpPr/>
            <p:nvPr/>
          </p:nvSpPr>
          <p:spPr>
            <a:xfrm>
              <a:off x="8177138" y="3822793"/>
              <a:ext cx="2944723" cy="1760272"/>
            </a:xfrm>
            <a:prstGeom prst="roundRect">
              <a:avLst>
                <a:gd name="adj" fmla="val 7594"/>
              </a:avLst>
            </a:prstGeom>
            <a:solidFill>
              <a:srgbClr val="8FC7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0" name="椭圆 9" descr="e7d195523061f1c0deeec63e560781cfd59afb0ea006f2a87ABB68BF51EA6619813959095094C18C62A12F549504892A4AAA8C1554C6663626E05CA27F281A14E6983772AFC3FB97135759321DEA3D709AACD122C08E6ED1C77BAD4A88EF4CD28A80260D8F97957F436F83C1F553EF0169027D0DBFA7A77088E1513DBDFC101C4B4DFF310B01A5021663E46B6BC2AAB5"/>
            <p:cNvSpPr/>
            <p:nvPr/>
          </p:nvSpPr>
          <p:spPr>
            <a:xfrm>
              <a:off x="9248172" y="3420031"/>
              <a:ext cx="864819" cy="864819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13200000" scaled="0"/>
            </a:gradFill>
            <a:ln w="12700">
              <a:solidFill>
                <a:schemeClr val="bg1"/>
              </a:solidFill>
            </a:ln>
            <a:effectLst>
              <a:outerShdw blurRad="254000" dist="1270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11" name="组合 10"/>
          <p:cNvGrpSpPr/>
          <p:nvPr/>
        </p:nvGrpSpPr>
        <p:grpSpPr>
          <a:xfrm>
            <a:off x="3687373" y="3848490"/>
            <a:ext cx="2944723" cy="2163034"/>
            <a:chOff x="4606786" y="3420031"/>
            <a:chExt cx="2944723" cy="2163034"/>
          </a:xfrm>
        </p:grpSpPr>
        <p:sp>
          <p:nvSpPr>
            <p:cNvPr id="12" name="圆角矩形 11" descr="e7d195523061f1c0deeec63e560781cfd59afb0ea006f2a87ABB68BF51EA6619813959095094C18C62A12F549504892A4AAA8C1554C6663626E05CA27F281A14E6983772AFC3FB97135759321DEA3D709AACD122C08E6ED10941157556AA252E452E39D1B69791EE1C8E45FE64F3020515F186C0327963E89362B456026D94665019A11B7E75A369"/>
            <p:cNvSpPr/>
            <p:nvPr/>
          </p:nvSpPr>
          <p:spPr>
            <a:xfrm>
              <a:off x="4606786" y="3822793"/>
              <a:ext cx="2944723" cy="1760272"/>
            </a:xfrm>
            <a:prstGeom prst="roundRect">
              <a:avLst>
                <a:gd name="adj" fmla="val 7594"/>
              </a:avLst>
            </a:prstGeom>
            <a:solidFill>
              <a:srgbClr val="8FC7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3" name="椭圆 12" descr="e7d195523061f1c0deeec63e560781cfd59afb0ea006f2a87ABB68BF51EA6619813959095094C18C62A12F549504892A4AAA8C1554C6663626E05CA27F281A14E6983772AFC3FB97135759321DEA3D709AACD122C08E6ED1C77BAD4A88EF4CD28A80260D8F97957F436F83C1F553EF0169027D0DBFA7A77088E1513DBDFC101C4B4DFF310B01A5021663E46B6BC2AAB5"/>
            <p:cNvSpPr/>
            <p:nvPr/>
          </p:nvSpPr>
          <p:spPr>
            <a:xfrm>
              <a:off x="5652794" y="3420031"/>
              <a:ext cx="864819" cy="864819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13200000" scaled="0"/>
            </a:gradFill>
            <a:ln w="12700">
              <a:solidFill>
                <a:schemeClr val="bg1"/>
              </a:solidFill>
            </a:ln>
            <a:effectLst>
              <a:outerShdw blurRad="254000" dist="1270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533201" y="2806278"/>
            <a:ext cx="2944723" cy="2154398"/>
            <a:chOff x="1036434" y="3428667"/>
            <a:chExt cx="2944723" cy="2154398"/>
          </a:xfrm>
        </p:grpSpPr>
        <p:sp>
          <p:nvSpPr>
            <p:cNvPr id="15" name="圆角矩形 14" descr="e7d195523061f1c0deeec63e560781cfd59afb0ea006f2a87ABB68BF51EA6619813959095094C18C62A12F549504892A4AAA8C1554C6663626E05CA27F281A14E6983772AFC3FB97135759321DEA3D709AACD122C08E6ED10941157556AA252E452E39D1B69791EE1C8E45FE64F3020515F186C0327963E89362B456026D94665019A11B7E75A369"/>
            <p:cNvSpPr/>
            <p:nvPr/>
          </p:nvSpPr>
          <p:spPr>
            <a:xfrm>
              <a:off x="1036434" y="3822793"/>
              <a:ext cx="2944723" cy="1760272"/>
            </a:xfrm>
            <a:prstGeom prst="roundRect">
              <a:avLst>
                <a:gd name="adj" fmla="val 7594"/>
              </a:avLst>
            </a:prstGeom>
            <a:solidFill>
              <a:srgbClr val="8FC7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6" name="椭圆 15" descr="e7d195523061f1c0deeec63e560781cfd59afb0ea006f2a87ABB68BF51EA6619813959095094C18C62A12F549504892A4AAA8C1554C6663626E05CA27F281A14E6983772AFC3FB97135759321DEA3D709AACD122C08E6ED1C77BAD4A88EF4CD28A80260D8F97957F436F83C1F553EF0169027D0DBFA7A77088E1513DBDFC101C4B4DFF310B01A5021663E46B6BC2AAB5"/>
            <p:cNvSpPr/>
            <p:nvPr/>
          </p:nvSpPr>
          <p:spPr>
            <a:xfrm>
              <a:off x="2067568" y="3428667"/>
              <a:ext cx="864819" cy="864819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13200000" scaled="0"/>
            </a:gradFill>
            <a:ln w="12700">
              <a:solidFill>
                <a:schemeClr val="bg1"/>
              </a:solidFill>
            </a:ln>
            <a:effectLst>
              <a:outerShdw blurRad="254000" dist="1270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sp>
        <p:nvSpPr>
          <p:cNvPr id="17" name="文本框 16" descr="e7d195523061f1c0deeec63e560781cfd59afb0ea006f2a87ABB68BF51EA6619813959095094C18C62A12F549504892A4AAA8C1554C6663626E05CA27F281A14E6983772AFC3FB97135759321DEA3D709AACD122C08E6ED10941157556AA252E452E39D1B69791EE1C8E45FE64F3020515F186C0327963E89362B456026D94665019A11B7E75A369"/>
          <p:cNvSpPr txBox="1"/>
          <p:nvPr/>
        </p:nvSpPr>
        <p:spPr>
          <a:xfrm>
            <a:off x="1089756" y="4045752"/>
            <a:ext cx="260008" cy="400110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Tx/>
              <a:buFontTx/>
              <a:buNone/>
              <a:tabLst/>
              <a:defRPr/>
            </a:pP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6F8F7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 </a:t>
            </a:r>
            <a:endParaRPr kumimoji="0" lang="en-US" altLang="zh-CN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21" name="椭圆 20" descr="e7d195523061f1c0deeec63e560781cfd59afb0ea006f2a87ABB68BF51EA6619813959095094C18C62A12F549504892A4AAA8C1554C6663626E05CA27F281A14E6983772AFC3FB97135759321DEA3D709AACD122C08E6ED1C77BAD4A88EF4CD28A80260D8F97957F436F83C1F553EF0169027D0DBFA7A77088E1513DBDFC101C4B4DFF310B01A5021663E46B6BC2AAB5"/>
          <p:cNvSpPr/>
          <p:nvPr/>
        </p:nvSpPr>
        <p:spPr>
          <a:xfrm>
            <a:off x="694414" y="951429"/>
            <a:ext cx="1347167" cy="1372065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12700">
            <a:solidFill>
              <a:schemeClr val="bg1"/>
            </a:solidFill>
          </a:ln>
          <a:effectLst>
            <a:outerShdw blurRad="254000" dist="1270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0" y="104479"/>
            <a:ext cx="10302230" cy="646331"/>
          </a:xfrm>
          <a:prstGeom prst="rect">
            <a:avLst/>
          </a:prstGeom>
          <a:solidFill>
            <a:srgbClr val="8FC7FF"/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學生多元展能：社團活動、體育競賽、體育活動</a:t>
            </a:r>
          </a:p>
        </p:txBody>
      </p:sp>
      <p:sp>
        <p:nvSpPr>
          <p:cNvPr id="28" name="椭圆 20" descr="e7d195523061f1c0deeec63e560781cfd59afb0ea006f2a87ABB68BF51EA6619813959095094C18C62A12F549504892A4AAA8C1554C6663626E05CA27F281A14E6983772AFC3FB97135759321DEA3D709AACD122C08E6ED1C77BAD4A88EF4CD28A80260D8F97957F436F83C1F553EF0169027D0DBFA7A77088E1513DBDFC101C4B4DFF310B01A5021663E46B6BC2AAB5">
            <a:extLst>
              <a:ext uri="{FF2B5EF4-FFF2-40B4-BE49-F238E27FC236}">
                <a16:creationId xmlns:a16="http://schemas.microsoft.com/office/drawing/2014/main" id="{3D07391F-9850-4E3B-B7C5-56D035B1F726}"/>
              </a:ext>
            </a:extLst>
          </p:cNvPr>
          <p:cNvSpPr/>
          <p:nvPr/>
        </p:nvSpPr>
        <p:spPr>
          <a:xfrm>
            <a:off x="9653030" y="803382"/>
            <a:ext cx="1340904" cy="131492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12700">
            <a:solidFill>
              <a:schemeClr val="bg1"/>
            </a:solidFill>
          </a:ln>
          <a:effectLst>
            <a:outerShdw blurRad="254000" dist="1270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0582794F-EBDC-48E6-8F7F-A19E58407720}"/>
              </a:ext>
            </a:extLst>
          </p:cNvPr>
          <p:cNvSpPr/>
          <p:nvPr/>
        </p:nvSpPr>
        <p:spPr>
          <a:xfrm>
            <a:off x="1564335" y="3471481"/>
            <a:ext cx="248848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Microsoft Tai Le" panose="020B0502040204020203" pitchFamily="34" charset="0"/>
              </a:rPr>
              <a:t>市長盃五人制足球賽 </a:t>
            </a: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6A680C9E-E8D8-4EFB-98CE-A727F6C78C04}"/>
              </a:ext>
            </a:extLst>
          </p:cNvPr>
          <p:cNvSpPr/>
          <p:nvPr/>
        </p:nvSpPr>
        <p:spPr>
          <a:xfrm>
            <a:off x="1469137" y="6489941"/>
            <a:ext cx="267887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 </a:t>
            </a:r>
            <a:r>
              <a:rPr kumimoji="0" lang="zh-TW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國小世界盃</a:t>
            </a:r>
            <a:r>
              <a:rPr kumimoji="0" lang="en-US" altLang="zh-TW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_</a:t>
            </a:r>
            <a:r>
              <a:rPr kumimoji="0" lang="zh-TW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全國賽</a:t>
            </a:r>
            <a:endParaRPr kumimoji="0" lang="zh-TW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38" name="矩形 37">
            <a:extLst>
              <a:ext uri="{FF2B5EF4-FFF2-40B4-BE49-F238E27FC236}">
                <a16:creationId xmlns:a16="http://schemas.microsoft.com/office/drawing/2014/main" id="{C05C8989-E188-4A4E-A559-65FE2EA7D0B0}"/>
              </a:ext>
            </a:extLst>
          </p:cNvPr>
          <p:cNvSpPr/>
          <p:nvPr/>
        </p:nvSpPr>
        <p:spPr>
          <a:xfrm>
            <a:off x="8043986" y="6523146"/>
            <a:ext cx="278635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畢業生腳踏車社區踏查</a:t>
            </a:r>
            <a:endParaRPr kumimoji="0" lang="zh-TW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39" name="矩形 38">
            <a:extLst>
              <a:ext uri="{FF2B5EF4-FFF2-40B4-BE49-F238E27FC236}">
                <a16:creationId xmlns:a16="http://schemas.microsoft.com/office/drawing/2014/main" id="{62D8C7F6-1B9C-4D8F-BF2A-EBD3874C8675}"/>
              </a:ext>
            </a:extLst>
          </p:cNvPr>
          <p:cNvSpPr/>
          <p:nvPr/>
        </p:nvSpPr>
        <p:spPr>
          <a:xfrm>
            <a:off x="8066665" y="3487131"/>
            <a:ext cx="288916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Microsoft Tai Le" panose="020B0502040204020203" pitchFamily="34" charset="0"/>
              </a:rPr>
              <a:t>游泳教學融入正式課程</a:t>
            </a:r>
          </a:p>
        </p:txBody>
      </p:sp>
      <p:pic>
        <p:nvPicPr>
          <p:cNvPr id="19" name="圖片 18">
            <a:extLst>
              <a:ext uri="{FF2B5EF4-FFF2-40B4-BE49-F238E27FC236}">
                <a16:creationId xmlns:a16="http://schemas.microsoft.com/office/drawing/2014/main" id="{2222C9E0-48F7-4419-8BAD-648BDE0D1A7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515" y="3877604"/>
            <a:ext cx="3420000" cy="2563843"/>
          </a:xfrm>
          <a:prstGeom prst="rect">
            <a:avLst/>
          </a:prstGeom>
        </p:spPr>
      </p:pic>
      <p:pic>
        <p:nvPicPr>
          <p:cNvPr id="22" name="圖片 21">
            <a:extLst>
              <a:ext uri="{FF2B5EF4-FFF2-40B4-BE49-F238E27FC236}">
                <a16:creationId xmlns:a16="http://schemas.microsoft.com/office/drawing/2014/main" id="{04F6226E-CC4E-44CB-843E-74EFD96D0AC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617" y="864000"/>
            <a:ext cx="3420000" cy="2565000"/>
          </a:xfrm>
          <a:prstGeom prst="rect">
            <a:avLst/>
          </a:prstGeom>
        </p:spPr>
      </p:pic>
      <p:pic>
        <p:nvPicPr>
          <p:cNvPr id="24" name="圖片 23">
            <a:extLst>
              <a:ext uri="{FF2B5EF4-FFF2-40B4-BE49-F238E27FC236}">
                <a16:creationId xmlns:a16="http://schemas.microsoft.com/office/drawing/2014/main" id="{4D6FBF82-A1EC-4E58-A7C2-71AE7F09A40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8672" y="853830"/>
            <a:ext cx="3420000" cy="2563843"/>
          </a:xfrm>
          <a:prstGeom prst="rect">
            <a:avLst/>
          </a:prstGeom>
        </p:spPr>
      </p:pic>
      <p:pic>
        <p:nvPicPr>
          <p:cNvPr id="40" name="圖片 39">
            <a:extLst>
              <a:ext uri="{FF2B5EF4-FFF2-40B4-BE49-F238E27FC236}">
                <a16:creationId xmlns:a16="http://schemas.microsoft.com/office/drawing/2014/main" id="{B4C3471C-2046-41D4-9153-46BA6BD2D4B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2244" y="3923494"/>
            <a:ext cx="3420000" cy="2566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4203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25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55239" y="787876"/>
            <a:ext cx="11696131" cy="5079492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AAEF294D-9117-456E-BDFD-F1FB828B3BA3}"/>
              </a:ext>
            </a:extLst>
          </p:cNvPr>
          <p:cNvGrpSpPr/>
          <p:nvPr/>
        </p:nvGrpSpPr>
        <p:grpSpPr>
          <a:xfrm>
            <a:off x="3539143" y="-2004"/>
            <a:ext cx="5096267" cy="1216573"/>
            <a:chOff x="3539144" y="176482"/>
            <a:chExt cx="5096267" cy="1216573"/>
          </a:xfrm>
        </p:grpSpPr>
        <p:sp>
          <p:nvSpPr>
            <p:cNvPr id="3" name="文本框 2">
              <a:extLst>
                <a:ext uri="{FF2B5EF4-FFF2-40B4-BE49-F238E27FC236}">
                  <a16:creationId xmlns:a16="http://schemas.microsoft.com/office/drawing/2014/main" id="{42984D6C-6F6D-430F-931D-62833EA338C1}"/>
                </a:ext>
              </a:extLst>
            </p:cNvPr>
            <p:cNvSpPr txBox="1"/>
            <p:nvPr/>
          </p:nvSpPr>
          <p:spPr>
            <a:xfrm>
              <a:off x="3539144" y="176482"/>
              <a:ext cx="5096267" cy="769441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rPr>
                <a:t>9/1</a:t>
              </a:r>
              <a:r>
                <a:rPr kumimoji="0" lang="zh-TW" alt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rPr>
                <a:t>放學接送區規劃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ea"/>
                <a:sym typeface="+mn-lt"/>
              </a:endParaRPr>
            </a:p>
          </p:txBody>
        </p:sp>
        <p:sp>
          <p:nvSpPr>
            <p:cNvPr id="4" name="文本框 3">
              <a:extLst>
                <a:ext uri="{FF2B5EF4-FFF2-40B4-BE49-F238E27FC236}">
                  <a16:creationId xmlns:a16="http://schemas.microsoft.com/office/drawing/2014/main" id="{D32A98E3-51C2-4A24-8E1B-E25D2AC7EF3F}"/>
                </a:ext>
              </a:extLst>
            </p:cNvPr>
            <p:cNvSpPr txBox="1"/>
            <p:nvPr/>
          </p:nvSpPr>
          <p:spPr>
            <a:xfrm>
              <a:off x="3628373" y="1134523"/>
              <a:ext cx="4935255" cy="2585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ea"/>
                <a:sym typeface="+mn-lt"/>
              </a:endParaRPr>
            </a:p>
          </p:txBody>
        </p:sp>
      </p:grpSp>
      <p:pic>
        <p:nvPicPr>
          <p:cNvPr id="7" name="图片 17">
            <a:extLst>
              <a:ext uri="{FF2B5EF4-FFF2-40B4-BE49-F238E27FC236}">
                <a16:creationId xmlns:a16="http://schemas.microsoft.com/office/drawing/2014/main" id="{0A209A88-7A3A-4711-8388-4E7A7AFE3E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CF2A67F1-6103-457F-8A3A-BC1FBC862BF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509" y="767437"/>
            <a:ext cx="11856979" cy="58185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4021A391-37C0-4971-ACEA-0E17CBBDCAC5}"/>
              </a:ext>
            </a:extLst>
          </p:cNvPr>
          <p:cNvSpPr/>
          <p:nvPr/>
        </p:nvSpPr>
        <p:spPr>
          <a:xfrm>
            <a:off x="8099326" y="4310458"/>
            <a:ext cx="3764314" cy="1277489"/>
          </a:xfrm>
          <a:prstGeom prst="rect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★配合防疫家長</a:t>
            </a: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不入校</a:t>
            </a:r>
            <a:endParaRPr kumimoji="0" lang="en-US" altLang="zh-TW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★導師帶出大門</a:t>
            </a: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勿逗留</a:t>
            </a:r>
            <a:endParaRPr kumimoji="0" lang="en-US" altLang="zh-TW" sz="2800" b="0" i="0" u="none" strike="noStrike" kern="1200" cap="none" spc="0" normalizeH="0" baseline="0" noProof="0" dirty="0">
              <a:ln>
                <a:noFill/>
              </a:ln>
              <a:solidFill>
                <a:srgbClr val="009900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★避免群聚分流</a:t>
            </a: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接送區</a:t>
            </a:r>
            <a:endParaRPr kumimoji="0" lang="en-US" altLang="zh-TW" sz="2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highlight>
                <a:srgbClr val="FFFF00"/>
              </a:highlight>
              <a:uLnTx/>
              <a:uFillTx/>
              <a:latin typeface="微软雅黑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6174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3000">
        <p14:flash/>
      </p:transition>
    </mc:Choice>
    <mc:Fallback xmlns:a16="http://schemas.microsoft.com/office/drawing/2014/main" xmlns:a14="http://schemas.microsoft.com/office/drawing/2010/main"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圖片 23" descr="一張含有 草, 天空, 室外 的圖片&#10;&#10;自動產生的描述">
            <a:extLst>
              <a:ext uri="{FF2B5EF4-FFF2-40B4-BE49-F238E27FC236}">
                <a16:creationId xmlns:a16="http://schemas.microsoft.com/office/drawing/2014/main" id="{AF14BC7E-D029-4A60-AD4B-E1F16ACDF2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403" y="1739998"/>
            <a:ext cx="5445288" cy="4007852"/>
          </a:xfrm>
          <a:prstGeom prst="rect">
            <a:avLst/>
          </a:prstGeom>
        </p:spPr>
      </p:pic>
      <p:pic>
        <p:nvPicPr>
          <p:cNvPr id="20" name="圖片 19">
            <a:extLst>
              <a:ext uri="{FF2B5EF4-FFF2-40B4-BE49-F238E27FC236}">
                <a16:creationId xmlns:a16="http://schemas.microsoft.com/office/drawing/2014/main" id="{A7E144EC-0737-4663-8861-12EE1016F3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46675" y="0"/>
            <a:ext cx="4856175" cy="6662764"/>
          </a:xfrm>
          <a:prstGeom prst="rect">
            <a:avLst/>
          </a:prstGeom>
        </p:spPr>
      </p:pic>
      <p:cxnSp>
        <p:nvCxnSpPr>
          <p:cNvPr id="4" name="直接连接符 3" descr="e7d195523061f1c0deeec63e560781cfd59afb0ea006f2a87ABB68BF51EA6619813959095094C18C62A12F549504892A4AAA8C1554C6663626E05CA27F281A14E6983772AFC3FB97135759321DEA3D709AACD122C08E6ED10941157556AA252E452E39D1B69791EE1C8E45FE64F3020515F186C0327963E89362B456026D94665019A11B7E75A369"/>
          <p:cNvCxnSpPr/>
          <p:nvPr/>
        </p:nvCxnSpPr>
        <p:spPr>
          <a:xfrm>
            <a:off x="6050273" y="2365937"/>
            <a:ext cx="0" cy="792000"/>
          </a:xfrm>
          <a:prstGeom prst="line">
            <a:avLst/>
          </a:prstGeom>
          <a:ln w="19050">
            <a:solidFill>
              <a:srgbClr val="8FC7FF"/>
            </a:solidFill>
            <a:prstDash val="sysDash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直接连接符 4" descr="e7d195523061f1c0deeec63e560781cfd59afb0ea006f2a87ABB68BF51EA6619813959095094C18C62A12F549504892A4AAA8C1554C6663626E05CA27F281A14E6983772AFC3FB97135759321DEA3D709AACD122C08E6ED10941157556AA252E452E39D1B69791EE1C8E45FE64F3020515F186C0327963E89362B456026D94665019A11B7E75A369"/>
          <p:cNvCxnSpPr/>
          <p:nvPr/>
        </p:nvCxnSpPr>
        <p:spPr>
          <a:xfrm>
            <a:off x="2472507" y="2761937"/>
            <a:ext cx="0" cy="792000"/>
          </a:xfrm>
          <a:prstGeom prst="line">
            <a:avLst/>
          </a:prstGeom>
          <a:ln w="19050">
            <a:solidFill>
              <a:srgbClr val="8FC7FF"/>
            </a:solidFill>
            <a:prstDash val="sysDash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接连接符 5" descr="e7d195523061f1c0deeec63e560781cfd59afb0ea006f2a87ABB68BF51EA6619813959095094C18C62A12F549504892A4AAA8C1554C6663626E05CA27F281A14E6983772AFC3FB97135759321DEA3D709AACD122C08E6ED10941157556AA252E452E39D1B69791EE1C8E45FE64F3020515F186C0327963E89362B456026D94665019A11B7E75A369"/>
          <p:cNvCxnSpPr/>
          <p:nvPr/>
        </p:nvCxnSpPr>
        <p:spPr>
          <a:xfrm>
            <a:off x="9657012" y="2761937"/>
            <a:ext cx="0" cy="792000"/>
          </a:xfrm>
          <a:prstGeom prst="line">
            <a:avLst/>
          </a:prstGeom>
          <a:ln w="19050">
            <a:solidFill>
              <a:srgbClr val="8FC7FF"/>
            </a:solidFill>
            <a:prstDash val="sysDash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接连接符 6" descr="e7d195523061f1c0deeec63e560781cfd59afb0ea006f2a87ABB68BF51EA6619813959095094C18C62A12F549504892A4AAA8C1554C6663626E05CA27F281A14E6983772AFC3FB97135759321DEA3D709AACD122C08E6ED10941157556AA252E452E39D1B69791EE1C8E45FE64F3020515F186C0327963E89362B456026D94665019A11B7E75A369"/>
          <p:cNvCxnSpPr/>
          <p:nvPr/>
        </p:nvCxnSpPr>
        <p:spPr>
          <a:xfrm>
            <a:off x="3950416" y="2446319"/>
            <a:ext cx="7200000" cy="0"/>
          </a:xfrm>
          <a:prstGeom prst="line">
            <a:avLst/>
          </a:prstGeom>
          <a:ln w="12700">
            <a:solidFill>
              <a:srgbClr val="8FC7FF"/>
            </a:solidFill>
            <a:prstDash val="sysDash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文本框 16" descr="e7d195523061f1c0deeec63e560781cfd59afb0ea006f2a87ABB68BF51EA6619813959095094C18C62A12F549504892A4AAA8C1554C6663626E05CA27F281A14E6983772AFC3FB97135759321DEA3D709AACD122C08E6ED10941157556AA252E452E39D1B69791EE1C8E45FE64F3020515F186C0327963E89362B456026D94665019A11B7E75A369"/>
          <p:cNvSpPr txBox="1"/>
          <p:nvPr/>
        </p:nvSpPr>
        <p:spPr>
          <a:xfrm>
            <a:off x="1089756" y="4045752"/>
            <a:ext cx="260008" cy="400110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>
              <a:buClr>
                <a:srgbClr val="C00000"/>
              </a:buClr>
            </a:pPr>
            <a:r>
              <a:rPr lang="zh-CN" altLang="en-US" sz="2000" dirty="0">
                <a:solidFill>
                  <a:srgbClr val="F6F8F7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 </a:t>
            </a:r>
            <a:endParaRPr lang="en-US" altLang="zh-CN" sz="36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21" name="椭圆 20" descr="e7d195523061f1c0deeec63e560781cfd59afb0ea006f2a87ABB68BF51EA6619813959095094C18C62A12F549504892A4AAA8C1554C6663626E05CA27F281A14E6983772AFC3FB97135759321DEA3D709AACD122C08E6ED1C77BAD4A88EF4CD28A80260D8F97957F436F83C1F553EF0169027D0DBFA7A77088E1513DBDFC101C4B4DFF310B01A5021663E46B6BC2AAB5"/>
          <p:cNvSpPr/>
          <p:nvPr/>
        </p:nvSpPr>
        <p:spPr>
          <a:xfrm>
            <a:off x="3080904" y="1066285"/>
            <a:ext cx="1060930" cy="1072254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12700">
            <a:solidFill>
              <a:schemeClr val="bg1"/>
            </a:solidFill>
          </a:ln>
          <a:effectLst>
            <a:outerShdw blurRad="254000" dist="1270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0" y="238174"/>
            <a:ext cx="4612491" cy="646331"/>
          </a:xfrm>
          <a:prstGeom prst="rect">
            <a:avLst/>
          </a:prstGeom>
          <a:solidFill>
            <a:srgbClr val="8FC7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b="1" dirty="0">
                <a:solidFill>
                  <a:srgbClr val="3B8D8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校園規劃安排</a:t>
            </a:r>
            <a:r>
              <a:rPr lang="en-US" altLang="zh-TW" sz="3600" b="1" dirty="0">
                <a:solidFill>
                  <a:srgbClr val="3B8D8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-</a:t>
            </a:r>
            <a:r>
              <a:rPr lang="zh-TW" altLang="en-US" sz="3600" b="1" dirty="0">
                <a:solidFill>
                  <a:srgbClr val="3B8D8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總務處</a:t>
            </a:r>
          </a:p>
        </p:txBody>
      </p:sp>
      <p:sp>
        <p:nvSpPr>
          <p:cNvPr id="28" name="椭圆 20" descr="e7d195523061f1c0deeec63e560781cfd59afb0ea006f2a87ABB68BF51EA6619813959095094C18C62A12F549504892A4AAA8C1554C6663626E05CA27F281A14E6983772AFC3FB97135759321DEA3D709AACD122C08E6ED1C77BAD4A88EF4CD28A80260D8F97957F436F83C1F553EF0169027D0DBFA7A77088E1513DBDFC101C4B4DFF310B01A5021663E46B6BC2AAB5">
            <a:extLst>
              <a:ext uri="{FF2B5EF4-FFF2-40B4-BE49-F238E27FC236}">
                <a16:creationId xmlns:a16="http://schemas.microsoft.com/office/drawing/2014/main" id="{3D07391F-9850-4E3B-B7C5-56D035B1F726}"/>
              </a:ext>
            </a:extLst>
          </p:cNvPr>
          <p:cNvSpPr/>
          <p:nvPr/>
        </p:nvSpPr>
        <p:spPr>
          <a:xfrm>
            <a:off x="10586448" y="487291"/>
            <a:ext cx="1340904" cy="131492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12700">
            <a:solidFill>
              <a:schemeClr val="bg1"/>
            </a:solidFill>
          </a:ln>
          <a:effectLst>
            <a:outerShdw blurRad="254000" dist="1270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pic>
        <p:nvPicPr>
          <p:cNvPr id="18" name="圖片 17">
            <a:extLst>
              <a:ext uri="{FF2B5EF4-FFF2-40B4-BE49-F238E27FC236}">
                <a16:creationId xmlns:a16="http://schemas.microsoft.com/office/drawing/2014/main" id="{524ED8E0-A6BF-4CB1-AD82-FBDC1514AE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76766" y="376761"/>
            <a:ext cx="1760268" cy="1760268"/>
          </a:xfrm>
          <a:prstGeom prst="rect">
            <a:avLst/>
          </a:prstGeom>
        </p:spPr>
      </p:pic>
      <p:pic>
        <p:nvPicPr>
          <p:cNvPr id="23" name="图片 17">
            <a:extLst>
              <a:ext uri="{FF2B5EF4-FFF2-40B4-BE49-F238E27FC236}">
                <a16:creationId xmlns:a16="http://schemas.microsoft.com/office/drawing/2014/main" id="{BEA41DFD-8B82-498D-ADCA-C2101BB8BFE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250442"/>
            <a:ext cx="12209444" cy="3679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6601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图片 17">
            <a:extLst>
              <a:ext uri="{FF2B5EF4-FFF2-40B4-BE49-F238E27FC236}">
                <a16:creationId xmlns:a16="http://schemas.microsoft.com/office/drawing/2014/main" id="{FC264A3C-C6F2-4190-8FEE-BC592A3A17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4726" y="3677555"/>
            <a:ext cx="12209444" cy="3679353"/>
          </a:xfrm>
          <a:prstGeom prst="rect">
            <a:avLst/>
          </a:prstGeom>
        </p:spPr>
      </p:pic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631504" y="1340768"/>
            <a:ext cx="8856984" cy="5256584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altLang="zh-TW" sz="1800" dirty="0">
              <a:latin typeface="新細明體" panose="02020500000000000000" pitchFamily="18" charset="-120"/>
              <a:sym typeface="Wingdings 2" panose="05020102010507070707" pitchFamily="18" charset="2"/>
            </a:endParaRPr>
          </a:p>
          <a:p>
            <a:pPr marL="0" indent="0">
              <a:buNone/>
            </a:pPr>
            <a:endParaRPr lang="zh-TW" altLang="en-US" sz="1800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E91FA2-51A1-4FED-8B2D-2420C3D0D76B}" type="slidenum">
              <a:rPr lang="zh-TW" altLang="en-US" smtClean="0"/>
              <a:t>26</a:t>
            </a:fld>
            <a:endParaRPr lang="zh-TW" altLang="en-US" dirty="0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9F83D7C8-C11A-4009-BD62-4FA798129B26}"/>
              </a:ext>
            </a:extLst>
          </p:cNvPr>
          <p:cNvSpPr/>
          <p:nvPr/>
        </p:nvSpPr>
        <p:spPr>
          <a:xfrm>
            <a:off x="-1" y="289952"/>
            <a:ext cx="8152823" cy="646331"/>
          </a:xfrm>
          <a:prstGeom prst="rect">
            <a:avLst/>
          </a:prstGeom>
          <a:solidFill>
            <a:srgbClr val="8FC7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b="1" dirty="0">
                <a:solidFill>
                  <a:srgbClr val="3B8D8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多元學習環境、完善教學設備－總務處</a:t>
            </a:r>
            <a:endParaRPr lang="zh-CN" altLang="en-US" sz="3600" b="1" dirty="0">
              <a:solidFill>
                <a:srgbClr val="3B8D86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pic>
        <p:nvPicPr>
          <p:cNvPr id="1027" name="圖片 1026" descr="一張含有 文字, 室內 的圖片&#10;&#10;自動產生的描述">
            <a:extLst>
              <a:ext uri="{FF2B5EF4-FFF2-40B4-BE49-F238E27FC236}">
                <a16:creationId xmlns:a16="http://schemas.microsoft.com/office/drawing/2014/main" id="{A75933F8-9C9C-4761-AD63-080BAA5F62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256810">
            <a:off x="285547" y="1312232"/>
            <a:ext cx="3681487" cy="27679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文字方塊 1"/>
          <p:cNvSpPr txBox="1"/>
          <p:nvPr/>
        </p:nvSpPr>
        <p:spPr>
          <a:xfrm rot="21364411">
            <a:off x="1234296" y="4448899"/>
            <a:ext cx="23636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zh-TW" sz="2400" b="1" dirty="0"/>
              <a:t>圖書館裝修工程</a:t>
            </a:r>
            <a:endParaRPr lang="zh-TW" altLang="en-US" sz="2400" dirty="0"/>
          </a:p>
        </p:txBody>
      </p:sp>
      <p:pic>
        <p:nvPicPr>
          <p:cNvPr id="23" name="圖片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1284">
            <a:off x="4617234" y="2380072"/>
            <a:ext cx="4058228" cy="30436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4" name="圖片 2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09239">
            <a:off x="9153765" y="1133403"/>
            <a:ext cx="2560043" cy="19200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2436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图片 17">
            <a:extLst>
              <a:ext uri="{FF2B5EF4-FFF2-40B4-BE49-F238E27FC236}">
                <a16:creationId xmlns:a16="http://schemas.microsoft.com/office/drawing/2014/main" id="{FC264A3C-C6F2-4190-8FEE-BC592A3A17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4726" y="3677555"/>
            <a:ext cx="12209444" cy="3679353"/>
          </a:xfrm>
          <a:prstGeom prst="rect">
            <a:avLst/>
          </a:prstGeom>
        </p:spPr>
      </p:pic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631504" y="1340768"/>
            <a:ext cx="8856984" cy="5256584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altLang="zh-TW" sz="1800" dirty="0">
              <a:latin typeface="新細明體" panose="02020500000000000000" pitchFamily="18" charset="-120"/>
              <a:sym typeface="Wingdings 2" panose="05020102010507070707" pitchFamily="18" charset="2"/>
            </a:endParaRPr>
          </a:p>
          <a:p>
            <a:pPr marL="0" indent="0">
              <a:buNone/>
            </a:pPr>
            <a:endParaRPr lang="zh-TW" altLang="en-US" sz="1800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E91FA2-51A1-4FED-8B2D-2420C3D0D76B}" type="slidenum">
              <a:rPr lang="zh-TW" altLang="en-US" smtClean="0"/>
              <a:t>27</a:t>
            </a:fld>
            <a:endParaRPr lang="zh-TW" altLang="en-US" dirty="0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9F83D7C8-C11A-4009-BD62-4FA798129B26}"/>
              </a:ext>
            </a:extLst>
          </p:cNvPr>
          <p:cNvSpPr/>
          <p:nvPr/>
        </p:nvSpPr>
        <p:spPr>
          <a:xfrm>
            <a:off x="-1" y="289952"/>
            <a:ext cx="8152823" cy="646331"/>
          </a:xfrm>
          <a:prstGeom prst="rect">
            <a:avLst/>
          </a:prstGeom>
          <a:solidFill>
            <a:srgbClr val="8FC7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b="1" dirty="0">
                <a:solidFill>
                  <a:srgbClr val="3B8D8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多元學習環境、完善教學設備－總務處</a:t>
            </a:r>
            <a:endParaRPr lang="zh-CN" altLang="en-US" sz="3600" b="1" dirty="0">
              <a:solidFill>
                <a:srgbClr val="3B8D86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grpSp>
        <p:nvGrpSpPr>
          <p:cNvPr id="8" name="组合 9">
            <a:extLst>
              <a:ext uri="{FF2B5EF4-FFF2-40B4-BE49-F238E27FC236}">
                <a16:creationId xmlns:a16="http://schemas.microsoft.com/office/drawing/2014/main" id="{FC067285-6C25-4A8C-A25C-162E0CE7BDED}"/>
              </a:ext>
            </a:extLst>
          </p:cNvPr>
          <p:cNvGrpSpPr/>
          <p:nvPr/>
        </p:nvGrpSpPr>
        <p:grpSpPr>
          <a:xfrm>
            <a:off x="3951391" y="3160660"/>
            <a:ext cx="4132877" cy="2646271"/>
            <a:chOff x="4063151" y="3591163"/>
            <a:chExt cx="4132877" cy="2646271"/>
          </a:xfrm>
        </p:grpSpPr>
        <p:grpSp>
          <p:nvGrpSpPr>
            <p:cNvPr id="9" name="组合 10">
              <a:extLst>
                <a:ext uri="{FF2B5EF4-FFF2-40B4-BE49-F238E27FC236}">
                  <a16:creationId xmlns:a16="http://schemas.microsoft.com/office/drawing/2014/main" id="{EEC95C97-F3B9-4B82-90F7-9BE2B959D07E}"/>
                </a:ext>
              </a:extLst>
            </p:cNvPr>
            <p:cNvGrpSpPr/>
            <p:nvPr/>
          </p:nvGrpSpPr>
          <p:grpSpPr>
            <a:xfrm>
              <a:off x="4063151" y="3591163"/>
              <a:ext cx="1730997" cy="1426203"/>
              <a:chOff x="4063151" y="3591163"/>
              <a:chExt cx="1730997" cy="1426203"/>
            </a:xfrm>
          </p:grpSpPr>
          <p:sp>
            <p:nvSpPr>
              <p:cNvPr id="20" name="任意多边形 21">
                <a:extLst>
                  <a:ext uri="{FF2B5EF4-FFF2-40B4-BE49-F238E27FC236}">
                    <a16:creationId xmlns:a16="http://schemas.microsoft.com/office/drawing/2014/main" id="{3DC3268C-BEB4-46BC-B303-C1DB1F386CFF}"/>
                  </a:ext>
                </a:extLst>
              </p:cNvPr>
              <p:cNvSpPr/>
              <p:nvPr/>
            </p:nvSpPr>
            <p:spPr>
              <a:xfrm>
                <a:off x="4063151" y="3591163"/>
                <a:ext cx="1730997" cy="1426203"/>
              </a:xfrm>
              <a:custGeom>
                <a:avLst/>
                <a:gdLst>
                  <a:gd name="connsiteX0" fmla="*/ 1520632 w 1520632"/>
                  <a:gd name="connsiteY0" fmla="*/ 0 h 1252879"/>
                  <a:gd name="connsiteX1" fmla="*/ 0 w 1520632"/>
                  <a:gd name="connsiteY1" fmla="*/ 1252879 h 1252879"/>
                  <a:gd name="connsiteX0-1" fmla="*/ 1520632 w 1520632"/>
                  <a:gd name="connsiteY0-2" fmla="*/ 0 h 1252879"/>
                  <a:gd name="connsiteX1-3" fmla="*/ 0 w 1520632"/>
                  <a:gd name="connsiteY1-4" fmla="*/ 1252879 h 1252879"/>
                  <a:gd name="connsiteX0-5" fmla="*/ 1520632 w 1520632"/>
                  <a:gd name="connsiteY0-6" fmla="*/ 0 h 1252879"/>
                  <a:gd name="connsiteX1-7" fmla="*/ 0 w 1520632"/>
                  <a:gd name="connsiteY1-8" fmla="*/ 1252879 h 1252879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</a:cxnLst>
                <a:rect l="l" t="t" r="r" b="b"/>
                <a:pathLst>
                  <a:path w="1520632" h="1252879">
                    <a:moveTo>
                      <a:pt x="1520632" y="0"/>
                    </a:moveTo>
                    <a:cubicBezTo>
                      <a:pt x="1271404" y="796521"/>
                      <a:pt x="314903" y="1183836"/>
                      <a:pt x="0" y="1252879"/>
                    </a:cubicBezTo>
                  </a:path>
                </a:pathLst>
              </a:custGeom>
              <a:noFill/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endParaRPr>
              </a:p>
            </p:txBody>
          </p:sp>
          <p:sp>
            <p:nvSpPr>
              <p:cNvPr id="21" name="任意多边形 22">
                <a:extLst>
                  <a:ext uri="{FF2B5EF4-FFF2-40B4-BE49-F238E27FC236}">
                    <a16:creationId xmlns:a16="http://schemas.microsoft.com/office/drawing/2014/main" id="{7463DD6A-4707-440C-A264-6C4A9CE65630}"/>
                  </a:ext>
                </a:extLst>
              </p:cNvPr>
              <p:cNvSpPr/>
              <p:nvPr/>
            </p:nvSpPr>
            <p:spPr>
              <a:xfrm>
                <a:off x="5075296" y="4321516"/>
                <a:ext cx="166774" cy="143771"/>
              </a:xfrm>
              <a:custGeom>
                <a:avLst/>
                <a:gdLst>
                  <a:gd name="connsiteX0" fmla="*/ 146506 w 146506"/>
                  <a:gd name="connsiteY0" fmla="*/ 0 h 126299"/>
                  <a:gd name="connsiteX1" fmla="*/ 0 w 146506"/>
                  <a:gd name="connsiteY1" fmla="*/ 126299 h 1262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46506" h="126299">
                    <a:moveTo>
                      <a:pt x="146506" y="0"/>
                    </a:moveTo>
                    <a:lnTo>
                      <a:pt x="0" y="126299"/>
                    </a:lnTo>
                  </a:path>
                </a:pathLst>
              </a:custGeom>
              <a:noFill/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endParaRPr>
              </a:p>
            </p:txBody>
          </p:sp>
          <p:sp>
            <p:nvSpPr>
              <p:cNvPr id="22" name="任意多边形 23">
                <a:extLst>
                  <a:ext uri="{FF2B5EF4-FFF2-40B4-BE49-F238E27FC236}">
                    <a16:creationId xmlns:a16="http://schemas.microsoft.com/office/drawing/2014/main" id="{5D34683A-088B-45AF-B336-657AAB278655}"/>
                  </a:ext>
                </a:extLst>
              </p:cNvPr>
              <p:cNvSpPr/>
              <p:nvPr/>
            </p:nvSpPr>
            <p:spPr>
              <a:xfrm>
                <a:off x="5277102" y="4295415"/>
                <a:ext cx="166774" cy="143771"/>
              </a:xfrm>
              <a:custGeom>
                <a:avLst/>
                <a:gdLst>
                  <a:gd name="connsiteX0" fmla="*/ 146506 w 146506"/>
                  <a:gd name="connsiteY0" fmla="*/ 0 h 126299"/>
                  <a:gd name="connsiteX1" fmla="*/ 0 w 146506"/>
                  <a:gd name="connsiteY1" fmla="*/ 126299 h 1262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46506" h="126299">
                    <a:moveTo>
                      <a:pt x="146506" y="0"/>
                    </a:moveTo>
                    <a:lnTo>
                      <a:pt x="0" y="126299"/>
                    </a:lnTo>
                  </a:path>
                </a:pathLst>
              </a:custGeom>
              <a:noFill/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endParaRPr>
              </a:p>
            </p:txBody>
          </p:sp>
        </p:grpSp>
        <p:grpSp>
          <p:nvGrpSpPr>
            <p:cNvPr id="10" name="组合 11">
              <a:extLst>
                <a:ext uri="{FF2B5EF4-FFF2-40B4-BE49-F238E27FC236}">
                  <a16:creationId xmlns:a16="http://schemas.microsoft.com/office/drawing/2014/main" id="{0986091D-7C3E-43C3-B1C2-A71CC623CF5B}"/>
                </a:ext>
              </a:extLst>
            </p:cNvPr>
            <p:cNvGrpSpPr/>
            <p:nvPr/>
          </p:nvGrpSpPr>
          <p:grpSpPr>
            <a:xfrm>
              <a:off x="5276574" y="3602665"/>
              <a:ext cx="804713" cy="2628124"/>
              <a:chOff x="5276574" y="3602665"/>
              <a:chExt cx="804713" cy="2628124"/>
            </a:xfrm>
          </p:grpSpPr>
          <p:sp>
            <p:nvSpPr>
              <p:cNvPr id="18" name="任意多边形 19">
                <a:extLst>
                  <a:ext uri="{FF2B5EF4-FFF2-40B4-BE49-F238E27FC236}">
                    <a16:creationId xmlns:a16="http://schemas.microsoft.com/office/drawing/2014/main" id="{D5121E84-F9AD-408C-9C0F-FBD72C1082BD}"/>
                  </a:ext>
                </a:extLst>
              </p:cNvPr>
              <p:cNvSpPr/>
              <p:nvPr/>
            </p:nvSpPr>
            <p:spPr>
              <a:xfrm>
                <a:off x="5276574" y="3602665"/>
                <a:ext cx="804713" cy="2628124"/>
              </a:xfrm>
              <a:custGeom>
                <a:avLst/>
                <a:gdLst>
                  <a:gd name="connsiteX0" fmla="*/ 616336 w 616336"/>
                  <a:gd name="connsiteY0" fmla="*/ 0 h 2308733"/>
                  <a:gd name="connsiteX1" fmla="*/ 0 w 616336"/>
                  <a:gd name="connsiteY1" fmla="*/ 2308733 h 2308733"/>
                  <a:gd name="connsiteX0-1" fmla="*/ 616336 w 616336"/>
                  <a:gd name="connsiteY0-2" fmla="*/ 0 h 2308733"/>
                  <a:gd name="connsiteX1-3" fmla="*/ 0 w 616336"/>
                  <a:gd name="connsiteY1-4" fmla="*/ 2308733 h 2308733"/>
                  <a:gd name="connsiteX0-5" fmla="*/ 616336 w 706918"/>
                  <a:gd name="connsiteY0-6" fmla="*/ 0 h 2308733"/>
                  <a:gd name="connsiteX1-7" fmla="*/ 0 w 706918"/>
                  <a:gd name="connsiteY1-8" fmla="*/ 2308733 h 2308733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</a:cxnLst>
                <a:rect l="l" t="t" r="r" b="b"/>
                <a:pathLst>
                  <a:path w="706918" h="2308733">
                    <a:moveTo>
                      <a:pt x="616336" y="0"/>
                    </a:moveTo>
                    <a:cubicBezTo>
                      <a:pt x="653384" y="542241"/>
                      <a:pt x="1008703" y="2125180"/>
                      <a:pt x="0" y="2308733"/>
                    </a:cubicBezTo>
                  </a:path>
                </a:pathLst>
              </a:custGeom>
              <a:noFill/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endParaRPr>
              </a:p>
            </p:txBody>
          </p:sp>
          <p:sp>
            <p:nvSpPr>
              <p:cNvPr id="19" name="任意多边形 20">
                <a:extLst>
                  <a:ext uri="{FF2B5EF4-FFF2-40B4-BE49-F238E27FC236}">
                    <a16:creationId xmlns:a16="http://schemas.microsoft.com/office/drawing/2014/main" id="{7C3F3176-A0C7-4303-AAC9-E888749A180C}"/>
                  </a:ext>
                </a:extLst>
              </p:cNvPr>
              <p:cNvSpPr/>
              <p:nvPr/>
            </p:nvSpPr>
            <p:spPr>
              <a:xfrm>
                <a:off x="6012680" y="4465287"/>
                <a:ext cx="5751" cy="224281"/>
              </a:xfrm>
              <a:custGeom>
                <a:avLst/>
                <a:gdLst>
                  <a:gd name="connsiteX0" fmla="*/ 0 w 5052"/>
                  <a:gd name="connsiteY0" fmla="*/ 0 h 197025"/>
                  <a:gd name="connsiteX1" fmla="*/ 5052 w 5052"/>
                  <a:gd name="connsiteY1" fmla="*/ 197025 h 1970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052" h="197025">
                    <a:moveTo>
                      <a:pt x="0" y="0"/>
                    </a:moveTo>
                    <a:lnTo>
                      <a:pt x="5052" y="197025"/>
                    </a:lnTo>
                  </a:path>
                </a:pathLst>
              </a:custGeom>
              <a:noFill/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endParaRPr>
              </a:p>
            </p:txBody>
          </p:sp>
        </p:grpSp>
        <p:grpSp>
          <p:nvGrpSpPr>
            <p:cNvPr id="11" name="组合 12">
              <a:extLst>
                <a:ext uri="{FF2B5EF4-FFF2-40B4-BE49-F238E27FC236}">
                  <a16:creationId xmlns:a16="http://schemas.microsoft.com/office/drawing/2014/main" id="{CB222316-A533-4E44-903C-F349A7EA1D99}"/>
                </a:ext>
              </a:extLst>
            </p:cNvPr>
            <p:cNvGrpSpPr/>
            <p:nvPr/>
          </p:nvGrpSpPr>
          <p:grpSpPr>
            <a:xfrm>
              <a:off x="6465031" y="3597808"/>
              <a:ext cx="1730997" cy="1426203"/>
              <a:chOff x="6465031" y="3597808"/>
              <a:chExt cx="1730997" cy="1426203"/>
            </a:xfrm>
          </p:grpSpPr>
          <p:sp>
            <p:nvSpPr>
              <p:cNvPr id="15" name="任意多边形 16">
                <a:extLst>
                  <a:ext uri="{FF2B5EF4-FFF2-40B4-BE49-F238E27FC236}">
                    <a16:creationId xmlns:a16="http://schemas.microsoft.com/office/drawing/2014/main" id="{0DB1C03B-FBDC-497E-AEC9-76D86C46E32C}"/>
                  </a:ext>
                </a:extLst>
              </p:cNvPr>
              <p:cNvSpPr/>
              <p:nvPr/>
            </p:nvSpPr>
            <p:spPr>
              <a:xfrm flipH="1">
                <a:off x="6465031" y="3597808"/>
                <a:ext cx="1730997" cy="1426203"/>
              </a:xfrm>
              <a:custGeom>
                <a:avLst/>
                <a:gdLst>
                  <a:gd name="connsiteX0" fmla="*/ 1520632 w 1520632"/>
                  <a:gd name="connsiteY0" fmla="*/ 0 h 1252879"/>
                  <a:gd name="connsiteX1" fmla="*/ 0 w 1520632"/>
                  <a:gd name="connsiteY1" fmla="*/ 1252879 h 1252879"/>
                  <a:gd name="connsiteX0-1" fmla="*/ 1520632 w 1520632"/>
                  <a:gd name="connsiteY0-2" fmla="*/ 0 h 1252879"/>
                  <a:gd name="connsiteX1-3" fmla="*/ 0 w 1520632"/>
                  <a:gd name="connsiteY1-4" fmla="*/ 1252879 h 1252879"/>
                  <a:gd name="connsiteX0-5" fmla="*/ 1520632 w 1520632"/>
                  <a:gd name="connsiteY0-6" fmla="*/ 0 h 1252879"/>
                  <a:gd name="connsiteX1-7" fmla="*/ 0 w 1520632"/>
                  <a:gd name="connsiteY1-8" fmla="*/ 1252879 h 1252879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</a:cxnLst>
                <a:rect l="l" t="t" r="r" b="b"/>
                <a:pathLst>
                  <a:path w="1520632" h="1252879">
                    <a:moveTo>
                      <a:pt x="1520632" y="0"/>
                    </a:moveTo>
                    <a:cubicBezTo>
                      <a:pt x="1271404" y="796521"/>
                      <a:pt x="314903" y="1183836"/>
                      <a:pt x="0" y="1252879"/>
                    </a:cubicBezTo>
                  </a:path>
                </a:pathLst>
              </a:custGeom>
              <a:noFill/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endParaRPr>
              </a:p>
            </p:txBody>
          </p:sp>
          <p:sp>
            <p:nvSpPr>
              <p:cNvPr id="16" name="任意多边形 17">
                <a:extLst>
                  <a:ext uri="{FF2B5EF4-FFF2-40B4-BE49-F238E27FC236}">
                    <a16:creationId xmlns:a16="http://schemas.microsoft.com/office/drawing/2014/main" id="{8F21F1A1-126E-4024-BED7-2BBE96B824C0}"/>
                  </a:ext>
                </a:extLst>
              </p:cNvPr>
              <p:cNvSpPr/>
              <p:nvPr/>
            </p:nvSpPr>
            <p:spPr>
              <a:xfrm flipH="1">
                <a:off x="7017109" y="4328162"/>
                <a:ext cx="166774" cy="143771"/>
              </a:xfrm>
              <a:custGeom>
                <a:avLst/>
                <a:gdLst>
                  <a:gd name="connsiteX0" fmla="*/ 146506 w 146506"/>
                  <a:gd name="connsiteY0" fmla="*/ 0 h 126299"/>
                  <a:gd name="connsiteX1" fmla="*/ 0 w 146506"/>
                  <a:gd name="connsiteY1" fmla="*/ 126299 h 1262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46506" h="126299">
                    <a:moveTo>
                      <a:pt x="146506" y="0"/>
                    </a:moveTo>
                    <a:lnTo>
                      <a:pt x="0" y="126299"/>
                    </a:lnTo>
                  </a:path>
                </a:pathLst>
              </a:custGeom>
              <a:noFill/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endParaRPr>
              </a:p>
            </p:txBody>
          </p:sp>
          <p:sp>
            <p:nvSpPr>
              <p:cNvPr id="17" name="任意多边形 18">
                <a:extLst>
                  <a:ext uri="{FF2B5EF4-FFF2-40B4-BE49-F238E27FC236}">
                    <a16:creationId xmlns:a16="http://schemas.microsoft.com/office/drawing/2014/main" id="{AF55CE22-68AB-44AC-8866-1C044931AD24}"/>
                  </a:ext>
                </a:extLst>
              </p:cNvPr>
              <p:cNvSpPr/>
              <p:nvPr/>
            </p:nvSpPr>
            <p:spPr>
              <a:xfrm flipH="1">
                <a:off x="6815303" y="4302061"/>
                <a:ext cx="166774" cy="143771"/>
              </a:xfrm>
              <a:custGeom>
                <a:avLst/>
                <a:gdLst>
                  <a:gd name="connsiteX0" fmla="*/ 146506 w 146506"/>
                  <a:gd name="connsiteY0" fmla="*/ 0 h 126299"/>
                  <a:gd name="connsiteX1" fmla="*/ 0 w 146506"/>
                  <a:gd name="connsiteY1" fmla="*/ 126299 h 1262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46506" h="126299">
                    <a:moveTo>
                      <a:pt x="146506" y="0"/>
                    </a:moveTo>
                    <a:lnTo>
                      <a:pt x="0" y="126299"/>
                    </a:lnTo>
                  </a:path>
                </a:pathLst>
              </a:custGeom>
              <a:noFill/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endParaRPr>
              </a:p>
            </p:txBody>
          </p:sp>
        </p:grpSp>
        <p:grpSp>
          <p:nvGrpSpPr>
            <p:cNvPr id="12" name="组合 13">
              <a:extLst>
                <a:ext uri="{FF2B5EF4-FFF2-40B4-BE49-F238E27FC236}">
                  <a16:creationId xmlns:a16="http://schemas.microsoft.com/office/drawing/2014/main" id="{809FE4F9-529A-4EEE-82BD-E1F0478724F0}"/>
                </a:ext>
              </a:extLst>
            </p:cNvPr>
            <p:cNvGrpSpPr/>
            <p:nvPr/>
          </p:nvGrpSpPr>
          <p:grpSpPr>
            <a:xfrm>
              <a:off x="6177892" y="3609310"/>
              <a:ext cx="804713" cy="2628124"/>
              <a:chOff x="6177892" y="3609310"/>
              <a:chExt cx="804713" cy="2628124"/>
            </a:xfrm>
          </p:grpSpPr>
          <p:sp>
            <p:nvSpPr>
              <p:cNvPr id="13" name="任意多边形 14">
                <a:extLst>
                  <a:ext uri="{FF2B5EF4-FFF2-40B4-BE49-F238E27FC236}">
                    <a16:creationId xmlns:a16="http://schemas.microsoft.com/office/drawing/2014/main" id="{6EE183B0-B8C6-4270-8B6F-DAD7BC8C8418}"/>
                  </a:ext>
                </a:extLst>
              </p:cNvPr>
              <p:cNvSpPr/>
              <p:nvPr/>
            </p:nvSpPr>
            <p:spPr>
              <a:xfrm flipH="1">
                <a:off x="6177892" y="3609310"/>
                <a:ext cx="804713" cy="2628124"/>
              </a:xfrm>
              <a:custGeom>
                <a:avLst/>
                <a:gdLst>
                  <a:gd name="connsiteX0" fmla="*/ 616336 w 616336"/>
                  <a:gd name="connsiteY0" fmla="*/ 0 h 2308733"/>
                  <a:gd name="connsiteX1" fmla="*/ 0 w 616336"/>
                  <a:gd name="connsiteY1" fmla="*/ 2308733 h 2308733"/>
                  <a:gd name="connsiteX0-1" fmla="*/ 616336 w 616336"/>
                  <a:gd name="connsiteY0-2" fmla="*/ 0 h 2308733"/>
                  <a:gd name="connsiteX1-3" fmla="*/ 0 w 616336"/>
                  <a:gd name="connsiteY1-4" fmla="*/ 2308733 h 2308733"/>
                  <a:gd name="connsiteX0-5" fmla="*/ 616336 w 706918"/>
                  <a:gd name="connsiteY0-6" fmla="*/ 0 h 2308733"/>
                  <a:gd name="connsiteX1-7" fmla="*/ 0 w 706918"/>
                  <a:gd name="connsiteY1-8" fmla="*/ 2308733 h 2308733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</a:cxnLst>
                <a:rect l="l" t="t" r="r" b="b"/>
                <a:pathLst>
                  <a:path w="706918" h="2308733">
                    <a:moveTo>
                      <a:pt x="616336" y="0"/>
                    </a:moveTo>
                    <a:cubicBezTo>
                      <a:pt x="653384" y="542241"/>
                      <a:pt x="1008703" y="2125180"/>
                      <a:pt x="0" y="2308733"/>
                    </a:cubicBezTo>
                  </a:path>
                </a:pathLst>
              </a:custGeom>
              <a:noFill/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endParaRPr>
              </a:p>
            </p:txBody>
          </p:sp>
          <p:sp>
            <p:nvSpPr>
              <p:cNvPr id="14" name="任意多边形 15">
                <a:extLst>
                  <a:ext uri="{FF2B5EF4-FFF2-40B4-BE49-F238E27FC236}">
                    <a16:creationId xmlns:a16="http://schemas.microsoft.com/office/drawing/2014/main" id="{7A31A1D6-C54E-467F-9197-6B86076C7E7E}"/>
                  </a:ext>
                </a:extLst>
              </p:cNvPr>
              <p:cNvSpPr/>
              <p:nvPr/>
            </p:nvSpPr>
            <p:spPr>
              <a:xfrm flipH="1">
                <a:off x="6240748" y="4471933"/>
                <a:ext cx="5751" cy="224281"/>
              </a:xfrm>
              <a:custGeom>
                <a:avLst/>
                <a:gdLst>
                  <a:gd name="connsiteX0" fmla="*/ 0 w 5052"/>
                  <a:gd name="connsiteY0" fmla="*/ 0 h 197025"/>
                  <a:gd name="connsiteX1" fmla="*/ 5052 w 5052"/>
                  <a:gd name="connsiteY1" fmla="*/ 197025 h 1970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052" h="197025">
                    <a:moveTo>
                      <a:pt x="0" y="0"/>
                    </a:moveTo>
                    <a:lnTo>
                      <a:pt x="5052" y="197025"/>
                    </a:lnTo>
                  </a:path>
                </a:pathLst>
              </a:custGeom>
              <a:noFill/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endParaRPr>
              </a:p>
            </p:txBody>
          </p:sp>
        </p:grpSp>
      </p:grpSp>
      <p:pic>
        <p:nvPicPr>
          <p:cNvPr id="62" name="圖片 61" descr="一張含有 文字, 天花板 的圖片&#10;&#10;自動產生的描述">
            <a:extLst>
              <a:ext uri="{FF2B5EF4-FFF2-40B4-BE49-F238E27FC236}">
                <a16:creationId xmlns:a16="http://schemas.microsoft.com/office/drawing/2014/main" id="{ACDE09A2-2F28-467E-AF2A-FE078452ED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315735">
            <a:off x="5077692" y="1263888"/>
            <a:ext cx="3150689" cy="23622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4" name="圖片 1023" descr="一張含有 地板, 建築物, 窗戶 的圖片&#10;&#10;自動產生的描述">
            <a:extLst>
              <a:ext uri="{FF2B5EF4-FFF2-40B4-BE49-F238E27FC236}">
                <a16:creationId xmlns:a16="http://schemas.microsoft.com/office/drawing/2014/main" id="{A6AFD5BD-DA0C-4E45-ADF8-05456D8312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92632">
            <a:off x="9027158" y="1559931"/>
            <a:ext cx="2386717" cy="28617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8" name="文字方塊 27"/>
          <p:cNvSpPr txBox="1"/>
          <p:nvPr/>
        </p:nvSpPr>
        <p:spPr>
          <a:xfrm rot="21364411">
            <a:off x="937822" y="4983061"/>
            <a:ext cx="27019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zh-TW" sz="2400" b="1" dirty="0"/>
              <a:t>川堂空間整修工程</a:t>
            </a:r>
            <a:endParaRPr lang="zh-TW" altLang="en-US" sz="3200" dirty="0"/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54639">
            <a:off x="264634" y="1193428"/>
            <a:ext cx="4000752" cy="2999211"/>
          </a:xfrm>
          <a:prstGeom prst="rect">
            <a:avLst/>
          </a:prstGeom>
        </p:spPr>
      </p:pic>
      <p:pic>
        <p:nvPicPr>
          <p:cNvPr id="23" name="圖片 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4729">
            <a:off x="4538410" y="4042483"/>
            <a:ext cx="3413411" cy="25600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83501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图片 17">
            <a:extLst>
              <a:ext uri="{FF2B5EF4-FFF2-40B4-BE49-F238E27FC236}">
                <a16:creationId xmlns:a16="http://schemas.microsoft.com/office/drawing/2014/main" id="{FC264A3C-C6F2-4190-8FEE-BC592A3A17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4726" y="3677555"/>
            <a:ext cx="12209444" cy="3679353"/>
          </a:xfrm>
          <a:prstGeom prst="rect">
            <a:avLst/>
          </a:prstGeom>
        </p:spPr>
      </p:pic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631504" y="1340768"/>
            <a:ext cx="8856984" cy="5256584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altLang="zh-TW" sz="1800" dirty="0">
              <a:latin typeface="新細明體" panose="02020500000000000000" pitchFamily="18" charset="-120"/>
              <a:sym typeface="Wingdings 2" panose="05020102010507070707" pitchFamily="18" charset="2"/>
            </a:endParaRPr>
          </a:p>
          <a:p>
            <a:pPr marL="0" indent="0">
              <a:buNone/>
            </a:pPr>
            <a:endParaRPr lang="zh-TW" altLang="en-US" sz="1800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E91FA2-51A1-4FED-8B2D-2420C3D0D76B}" type="slidenum">
              <a:rPr lang="zh-TW" altLang="en-US" smtClean="0"/>
              <a:t>28</a:t>
            </a:fld>
            <a:endParaRPr lang="zh-TW" altLang="en-US" dirty="0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9F83D7C8-C11A-4009-BD62-4FA798129B26}"/>
              </a:ext>
            </a:extLst>
          </p:cNvPr>
          <p:cNvSpPr/>
          <p:nvPr/>
        </p:nvSpPr>
        <p:spPr>
          <a:xfrm>
            <a:off x="-1" y="289952"/>
            <a:ext cx="8152823" cy="646331"/>
          </a:xfrm>
          <a:prstGeom prst="rect">
            <a:avLst/>
          </a:prstGeom>
          <a:solidFill>
            <a:srgbClr val="8FC7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b="1" dirty="0">
                <a:solidFill>
                  <a:schemeClr val="accent4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多元學習環境、完善教學設備－總務處</a:t>
            </a:r>
            <a:endParaRPr lang="zh-CN" altLang="en-US" sz="3600" b="1" dirty="0">
              <a:solidFill>
                <a:schemeClr val="accent4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grpSp>
        <p:nvGrpSpPr>
          <p:cNvPr id="8" name="组合 9">
            <a:extLst>
              <a:ext uri="{FF2B5EF4-FFF2-40B4-BE49-F238E27FC236}">
                <a16:creationId xmlns:a16="http://schemas.microsoft.com/office/drawing/2014/main" id="{FC067285-6C25-4A8C-A25C-162E0CE7BDED}"/>
              </a:ext>
            </a:extLst>
          </p:cNvPr>
          <p:cNvGrpSpPr/>
          <p:nvPr/>
        </p:nvGrpSpPr>
        <p:grpSpPr>
          <a:xfrm>
            <a:off x="3951391" y="3160660"/>
            <a:ext cx="4132877" cy="2646271"/>
            <a:chOff x="4063151" y="3591163"/>
            <a:chExt cx="4132877" cy="2646271"/>
          </a:xfrm>
        </p:grpSpPr>
        <p:grpSp>
          <p:nvGrpSpPr>
            <p:cNvPr id="9" name="组合 10">
              <a:extLst>
                <a:ext uri="{FF2B5EF4-FFF2-40B4-BE49-F238E27FC236}">
                  <a16:creationId xmlns:a16="http://schemas.microsoft.com/office/drawing/2014/main" id="{EEC95C97-F3B9-4B82-90F7-9BE2B959D07E}"/>
                </a:ext>
              </a:extLst>
            </p:cNvPr>
            <p:cNvGrpSpPr/>
            <p:nvPr/>
          </p:nvGrpSpPr>
          <p:grpSpPr>
            <a:xfrm>
              <a:off x="4063151" y="3591163"/>
              <a:ext cx="1730997" cy="1426203"/>
              <a:chOff x="4063151" y="3591163"/>
              <a:chExt cx="1730997" cy="1426203"/>
            </a:xfrm>
          </p:grpSpPr>
          <p:sp>
            <p:nvSpPr>
              <p:cNvPr id="20" name="任意多边形 21">
                <a:extLst>
                  <a:ext uri="{FF2B5EF4-FFF2-40B4-BE49-F238E27FC236}">
                    <a16:creationId xmlns:a16="http://schemas.microsoft.com/office/drawing/2014/main" id="{3DC3268C-BEB4-46BC-B303-C1DB1F386CFF}"/>
                  </a:ext>
                </a:extLst>
              </p:cNvPr>
              <p:cNvSpPr/>
              <p:nvPr/>
            </p:nvSpPr>
            <p:spPr>
              <a:xfrm>
                <a:off x="4063151" y="3591163"/>
                <a:ext cx="1730997" cy="1426203"/>
              </a:xfrm>
              <a:custGeom>
                <a:avLst/>
                <a:gdLst>
                  <a:gd name="connsiteX0" fmla="*/ 1520632 w 1520632"/>
                  <a:gd name="connsiteY0" fmla="*/ 0 h 1252879"/>
                  <a:gd name="connsiteX1" fmla="*/ 0 w 1520632"/>
                  <a:gd name="connsiteY1" fmla="*/ 1252879 h 1252879"/>
                  <a:gd name="connsiteX0-1" fmla="*/ 1520632 w 1520632"/>
                  <a:gd name="connsiteY0-2" fmla="*/ 0 h 1252879"/>
                  <a:gd name="connsiteX1-3" fmla="*/ 0 w 1520632"/>
                  <a:gd name="connsiteY1-4" fmla="*/ 1252879 h 1252879"/>
                  <a:gd name="connsiteX0-5" fmla="*/ 1520632 w 1520632"/>
                  <a:gd name="connsiteY0-6" fmla="*/ 0 h 1252879"/>
                  <a:gd name="connsiteX1-7" fmla="*/ 0 w 1520632"/>
                  <a:gd name="connsiteY1-8" fmla="*/ 1252879 h 1252879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</a:cxnLst>
                <a:rect l="l" t="t" r="r" b="b"/>
                <a:pathLst>
                  <a:path w="1520632" h="1252879">
                    <a:moveTo>
                      <a:pt x="1520632" y="0"/>
                    </a:moveTo>
                    <a:cubicBezTo>
                      <a:pt x="1271404" y="796521"/>
                      <a:pt x="314903" y="1183836"/>
                      <a:pt x="0" y="1252879"/>
                    </a:cubicBezTo>
                  </a:path>
                </a:pathLst>
              </a:custGeom>
              <a:noFill/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endParaRPr>
              </a:p>
            </p:txBody>
          </p:sp>
          <p:sp>
            <p:nvSpPr>
              <p:cNvPr id="21" name="任意多边形 22">
                <a:extLst>
                  <a:ext uri="{FF2B5EF4-FFF2-40B4-BE49-F238E27FC236}">
                    <a16:creationId xmlns:a16="http://schemas.microsoft.com/office/drawing/2014/main" id="{7463DD6A-4707-440C-A264-6C4A9CE65630}"/>
                  </a:ext>
                </a:extLst>
              </p:cNvPr>
              <p:cNvSpPr/>
              <p:nvPr/>
            </p:nvSpPr>
            <p:spPr>
              <a:xfrm>
                <a:off x="5075296" y="4321516"/>
                <a:ext cx="166774" cy="143771"/>
              </a:xfrm>
              <a:custGeom>
                <a:avLst/>
                <a:gdLst>
                  <a:gd name="connsiteX0" fmla="*/ 146506 w 146506"/>
                  <a:gd name="connsiteY0" fmla="*/ 0 h 126299"/>
                  <a:gd name="connsiteX1" fmla="*/ 0 w 146506"/>
                  <a:gd name="connsiteY1" fmla="*/ 126299 h 1262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46506" h="126299">
                    <a:moveTo>
                      <a:pt x="146506" y="0"/>
                    </a:moveTo>
                    <a:lnTo>
                      <a:pt x="0" y="126299"/>
                    </a:lnTo>
                  </a:path>
                </a:pathLst>
              </a:custGeom>
              <a:noFill/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endParaRPr>
              </a:p>
            </p:txBody>
          </p:sp>
          <p:sp>
            <p:nvSpPr>
              <p:cNvPr id="22" name="任意多边形 23">
                <a:extLst>
                  <a:ext uri="{FF2B5EF4-FFF2-40B4-BE49-F238E27FC236}">
                    <a16:creationId xmlns:a16="http://schemas.microsoft.com/office/drawing/2014/main" id="{5D34683A-088B-45AF-B336-657AAB278655}"/>
                  </a:ext>
                </a:extLst>
              </p:cNvPr>
              <p:cNvSpPr/>
              <p:nvPr/>
            </p:nvSpPr>
            <p:spPr>
              <a:xfrm>
                <a:off x="5277102" y="4295415"/>
                <a:ext cx="166774" cy="143771"/>
              </a:xfrm>
              <a:custGeom>
                <a:avLst/>
                <a:gdLst>
                  <a:gd name="connsiteX0" fmla="*/ 146506 w 146506"/>
                  <a:gd name="connsiteY0" fmla="*/ 0 h 126299"/>
                  <a:gd name="connsiteX1" fmla="*/ 0 w 146506"/>
                  <a:gd name="connsiteY1" fmla="*/ 126299 h 1262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46506" h="126299">
                    <a:moveTo>
                      <a:pt x="146506" y="0"/>
                    </a:moveTo>
                    <a:lnTo>
                      <a:pt x="0" y="126299"/>
                    </a:lnTo>
                  </a:path>
                </a:pathLst>
              </a:custGeom>
              <a:noFill/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endParaRPr>
              </a:p>
            </p:txBody>
          </p:sp>
        </p:grpSp>
        <p:grpSp>
          <p:nvGrpSpPr>
            <p:cNvPr id="10" name="组合 11">
              <a:extLst>
                <a:ext uri="{FF2B5EF4-FFF2-40B4-BE49-F238E27FC236}">
                  <a16:creationId xmlns:a16="http://schemas.microsoft.com/office/drawing/2014/main" id="{0986091D-7C3E-43C3-B1C2-A71CC623CF5B}"/>
                </a:ext>
              </a:extLst>
            </p:cNvPr>
            <p:cNvGrpSpPr/>
            <p:nvPr/>
          </p:nvGrpSpPr>
          <p:grpSpPr>
            <a:xfrm>
              <a:off x="5276574" y="3602665"/>
              <a:ext cx="804713" cy="2628124"/>
              <a:chOff x="5276574" y="3602665"/>
              <a:chExt cx="804713" cy="2628124"/>
            </a:xfrm>
          </p:grpSpPr>
          <p:sp>
            <p:nvSpPr>
              <p:cNvPr id="18" name="任意多边形 19">
                <a:extLst>
                  <a:ext uri="{FF2B5EF4-FFF2-40B4-BE49-F238E27FC236}">
                    <a16:creationId xmlns:a16="http://schemas.microsoft.com/office/drawing/2014/main" id="{D5121E84-F9AD-408C-9C0F-FBD72C1082BD}"/>
                  </a:ext>
                </a:extLst>
              </p:cNvPr>
              <p:cNvSpPr/>
              <p:nvPr/>
            </p:nvSpPr>
            <p:spPr>
              <a:xfrm>
                <a:off x="5276574" y="3602665"/>
                <a:ext cx="804713" cy="2628124"/>
              </a:xfrm>
              <a:custGeom>
                <a:avLst/>
                <a:gdLst>
                  <a:gd name="connsiteX0" fmla="*/ 616336 w 616336"/>
                  <a:gd name="connsiteY0" fmla="*/ 0 h 2308733"/>
                  <a:gd name="connsiteX1" fmla="*/ 0 w 616336"/>
                  <a:gd name="connsiteY1" fmla="*/ 2308733 h 2308733"/>
                  <a:gd name="connsiteX0-1" fmla="*/ 616336 w 616336"/>
                  <a:gd name="connsiteY0-2" fmla="*/ 0 h 2308733"/>
                  <a:gd name="connsiteX1-3" fmla="*/ 0 w 616336"/>
                  <a:gd name="connsiteY1-4" fmla="*/ 2308733 h 2308733"/>
                  <a:gd name="connsiteX0-5" fmla="*/ 616336 w 706918"/>
                  <a:gd name="connsiteY0-6" fmla="*/ 0 h 2308733"/>
                  <a:gd name="connsiteX1-7" fmla="*/ 0 w 706918"/>
                  <a:gd name="connsiteY1-8" fmla="*/ 2308733 h 2308733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</a:cxnLst>
                <a:rect l="l" t="t" r="r" b="b"/>
                <a:pathLst>
                  <a:path w="706918" h="2308733">
                    <a:moveTo>
                      <a:pt x="616336" y="0"/>
                    </a:moveTo>
                    <a:cubicBezTo>
                      <a:pt x="653384" y="542241"/>
                      <a:pt x="1008703" y="2125180"/>
                      <a:pt x="0" y="2308733"/>
                    </a:cubicBezTo>
                  </a:path>
                </a:pathLst>
              </a:custGeom>
              <a:noFill/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endParaRPr>
              </a:p>
            </p:txBody>
          </p:sp>
          <p:sp>
            <p:nvSpPr>
              <p:cNvPr id="19" name="任意多边形 20">
                <a:extLst>
                  <a:ext uri="{FF2B5EF4-FFF2-40B4-BE49-F238E27FC236}">
                    <a16:creationId xmlns:a16="http://schemas.microsoft.com/office/drawing/2014/main" id="{7C3F3176-A0C7-4303-AAC9-E888749A180C}"/>
                  </a:ext>
                </a:extLst>
              </p:cNvPr>
              <p:cNvSpPr/>
              <p:nvPr/>
            </p:nvSpPr>
            <p:spPr>
              <a:xfrm>
                <a:off x="6012680" y="4465287"/>
                <a:ext cx="5751" cy="224281"/>
              </a:xfrm>
              <a:custGeom>
                <a:avLst/>
                <a:gdLst>
                  <a:gd name="connsiteX0" fmla="*/ 0 w 5052"/>
                  <a:gd name="connsiteY0" fmla="*/ 0 h 197025"/>
                  <a:gd name="connsiteX1" fmla="*/ 5052 w 5052"/>
                  <a:gd name="connsiteY1" fmla="*/ 197025 h 1970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052" h="197025">
                    <a:moveTo>
                      <a:pt x="0" y="0"/>
                    </a:moveTo>
                    <a:lnTo>
                      <a:pt x="5052" y="197025"/>
                    </a:lnTo>
                  </a:path>
                </a:pathLst>
              </a:custGeom>
              <a:noFill/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endParaRPr>
              </a:p>
            </p:txBody>
          </p:sp>
        </p:grpSp>
        <p:grpSp>
          <p:nvGrpSpPr>
            <p:cNvPr id="11" name="组合 12">
              <a:extLst>
                <a:ext uri="{FF2B5EF4-FFF2-40B4-BE49-F238E27FC236}">
                  <a16:creationId xmlns:a16="http://schemas.microsoft.com/office/drawing/2014/main" id="{CB222316-A533-4E44-903C-F349A7EA1D99}"/>
                </a:ext>
              </a:extLst>
            </p:cNvPr>
            <p:cNvGrpSpPr/>
            <p:nvPr/>
          </p:nvGrpSpPr>
          <p:grpSpPr>
            <a:xfrm>
              <a:off x="6465031" y="3597808"/>
              <a:ext cx="1730997" cy="1426203"/>
              <a:chOff x="6465031" y="3597808"/>
              <a:chExt cx="1730997" cy="1426203"/>
            </a:xfrm>
          </p:grpSpPr>
          <p:sp>
            <p:nvSpPr>
              <p:cNvPr id="15" name="任意多边形 16">
                <a:extLst>
                  <a:ext uri="{FF2B5EF4-FFF2-40B4-BE49-F238E27FC236}">
                    <a16:creationId xmlns:a16="http://schemas.microsoft.com/office/drawing/2014/main" id="{0DB1C03B-FBDC-497E-AEC9-76D86C46E32C}"/>
                  </a:ext>
                </a:extLst>
              </p:cNvPr>
              <p:cNvSpPr/>
              <p:nvPr/>
            </p:nvSpPr>
            <p:spPr>
              <a:xfrm flipH="1">
                <a:off x="6465031" y="3597808"/>
                <a:ext cx="1730997" cy="1426203"/>
              </a:xfrm>
              <a:custGeom>
                <a:avLst/>
                <a:gdLst>
                  <a:gd name="connsiteX0" fmla="*/ 1520632 w 1520632"/>
                  <a:gd name="connsiteY0" fmla="*/ 0 h 1252879"/>
                  <a:gd name="connsiteX1" fmla="*/ 0 w 1520632"/>
                  <a:gd name="connsiteY1" fmla="*/ 1252879 h 1252879"/>
                  <a:gd name="connsiteX0-1" fmla="*/ 1520632 w 1520632"/>
                  <a:gd name="connsiteY0-2" fmla="*/ 0 h 1252879"/>
                  <a:gd name="connsiteX1-3" fmla="*/ 0 w 1520632"/>
                  <a:gd name="connsiteY1-4" fmla="*/ 1252879 h 1252879"/>
                  <a:gd name="connsiteX0-5" fmla="*/ 1520632 w 1520632"/>
                  <a:gd name="connsiteY0-6" fmla="*/ 0 h 1252879"/>
                  <a:gd name="connsiteX1-7" fmla="*/ 0 w 1520632"/>
                  <a:gd name="connsiteY1-8" fmla="*/ 1252879 h 1252879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</a:cxnLst>
                <a:rect l="l" t="t" r="r" b="b"/>
                <a:pathLst>
                  <a:path w="1520632" h="1252879">
                    <a:moveTo>
                      <a:pt x="1520632" y="0"/>
                    </a:moveTo>
                    <a:cubicBezTo>
                      <a:pt x="1271404" y="796521"/>
                      <a:pt x="314903" y="1183836"/>
                      <a:pt x="0" y="1252879"/>
                    </a:cubicBezTo>
                  </a:path>
                </a:pathLst>
              </a:custGeom>
              <a:noFill/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endParaRPr>
              </a:p>
            </p:txBody>
          </p:sp>
          <p:sp>
            <p:nvSpPr>
              <p:cNvPr id="16" name="任意多边形 17">
                <a:extLst>
                  <a:ext uri="{FF2B5EF4-FFF2-40B4-BE49-F238E27FC236}">
                    <a16:creationId xmlns:a16="http://schemas.microsoft.com/office/drawing/2014/main" id="{8F21F1A1-126E-4024-BED7-2BBE96B824C0}"/>
                  </a:ext>
                </a:extLst>
              </p:cNvPr>
              <p:cNvSpPr/>
              <p:nvPr/>
            </p:nvSpPr>
            <p:spPr>
              <a:xfrm flipH="1">
                <a:off x="7017109" y="4328162"/>
                <a:ext cx="166774" cy="143771"/>
              </a:xfrm>
              <a:custGeom>
                <a:avLst/>
                <a:gdLst>
                  <a:gd name="connsiteX0" fmla="*/ 146506 w 146506"/>
                  <a:gd name="connsiteY0" fmla="*/ 0 h 126299"/>
                  <a:gd name="connsiteX1" fmla="*/ 0 w 146506"/>
                  <a:gd name="connsiteY1" fmla="*/ 126299 h 1262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46506" h="126299">
                    <a:moveTo>
                      <a:pt x="146506" y="0"/>
                    </a:moveTo>
                    <a:lnTo>
                      <a:pt x="0" y="126299"/>
                    </a:lnTo>
                  </a:path>
                </a:pathLst>
              </a:custGeom>
              <a:noFill/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endParaRPr>
              </a:p>
            </p:txBody>
          </p:sp>
          <p:sp>
            <p:nvSpPr>
              <p:cNvPr id="17" name="任意多边形 18">
                <a:extLst>
                  <a:ext uri="{FF2B5EF4-FFF2-40B4-BE49-F238E27FC236}">
                    <a16:creationId xmlns:a16="http://schemas.microsoft.com/office/drawing/2014/main" id="{AF55CE22-68AB-44AC-8866-1C044931AD24}"/>
                  </a:ext>
                </a:extLst>
              </p:cNvPr>
              <p:cNvSpPr/>
              <p:nvPr/>
            </p:nvSpPr>
            <p:spPr>
              <a:xfrm flipH="1">
                <a:off x="6815303" y="4302061"/>
                <a:ext cx="166774" cy="143771"/>
              </a:xfrm>
              <a:custGeom>
                <a:avLst/>
                <a:gdLst>
                  <a:gd name="connsiteX0" fmla="*/ 146506 w 146506"/>
                  <a:gd name="connsiteY0" fmla="*/ 0 h 126299"/>
                  <a:gd name="connsiteX1" fmla="*/ 0 w 146506"/>
                  <a:gd name="connsiteY1" fmla="*/ 126299 h 1262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46506" h="126299">
                    <a:moveTo>
                      <a:pt x="146506" y="0"/>
                    </a:moveTo>
                    <a:lnTo>
                      <a:pt x="0" y="126299"/>
                    </a:lnTo>
                  </a:path>
                </a:pathLst>
              </a:custGeom>
              <a:noFill/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endParaRPr>
              </a:p>
            </p:txBody>
          </p:sp>
        </p:grpSp>
        <p:grpSp>
          <p:nvGrpSpPr>
            <p:cNvPr id="12" name="组合 13">
              <a:extLst>
                <a:ext uri="{FF2B5EF4-FFF2-40B4-BE49-F238E27FC236}">
                  <a16:creationId xmlns:a16="http://schemas.microsoft.com/office/drawing/2014/main" id="{809FE4F9-529A-4EEE-82BD-E1F0478724F0}"/>
                </a:ext>
              </a:extLst>
            </p:cNvPr>
            <p:cNvGrpSpPr/>
            <p:nvPr/>
          </p:nvGrpSpPr>
          <p:grpSpPr>
            <a:xfrm>
              <a:off x="6177892" y="3609310"/>
              <a:ext cx="804713" cy="2628124"/>
              <a:chOff x="6177892" y="3609310"/>
              <a:chExt cx="804713" cy="2628124"/>
            </a:xfrm>
          </p:grpSpPr>
          <p:sp>
            <p:nvSpPr>
              <p:cNvPr id="13" name="任意多边形 14">
                <a:extLst>
                  <a:ext uri="{FF2B5EF4-FFF2-40B4-BE49-F238E27FC236}">
                    <a16:creationId xmlns:a16="http://schemas.microsoft.com/office/drawing/2014/main" id="{6EE183B0-B8C6-4270-8B6F-DAD7BC8C8418}"/>
                  </a:ext>
                </a:extLst>
              </p:cNvPr>
              <p:cNvSpPr/>
              <p:nvPr/>
            </p:nvSpPr>
            <p:spPr>
              <a:xfrm flipH="1">
                <a:off x="6177892" y="3609310"/>
                <a:ext cx="804713" cy="2628124"/>
              </a:xfrm>
              <a:custGeom>
                <a:avLst/>
                <a:gdLst>
                  <a:gd name="connsiteX0" fmla="*/ 616336 w 616336"/>
                  <a:gd name="connsiteY0" fmla="*/ 0 h 2308733"/>
                  <a:gd name="connsiteX1" fmla="*/ 0 w 616336"/>
                  <a:gd name="connsiteY1" fmla="*/ 2308733 h 2308733"/>
                  <a:gd name="connsiteX0-1" fmla="*/ 616336 w 616336"/>
                  <a:gd name="connsiteY0-2" fmla="*/ 0 h 2308733"/>
                  <a:gd name="connsiteX1-3" fmla="*/ 0 w 616336"/>
                  <a:gd name="connsiteY1-4" fmla="*/ 2308733 h 2308733"/>
                  <a:gd name="connsiteX0-5" fmla="*/ 616336 w 706918"/>
                  <a:gd name="connsiteY0-6" fmla="*/ 0 h 2308733"/>
                  <a:gd name="connsiteX1-7" fmla="*/ 0 w 706918"/>
                  <a:gd name="connsiteY1-8" fmla="*/ 2308733 h 2308733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</a:cxnLst>
                <a:rect l="l" t="t" r="r" b="b"/>
                <a:pathLst>
                  <a:path w="706918" h="2308733">
                    <a:moveTo>
                      <a:pt x="616336" y="0"/>
                    </a:moveTo>
                    <a:cubicBezTo>
                      <a:pt x="653384" y="542241"/>
                      <a:pt x="1008703" y="2125180"/>
                      <a:pt x="0" y="2308733"/>
                    </a:cubicBezTo>
                  </a:path>
                </a:pathLst>
              </a:custGeom>
              <a:noFill/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endParaRPr>
              </a:p>
            </p:txBody>
          </p:sp>
          <p:sp>
            <p:nvSpPr>
              <p:cNvPr id="14" name="任意多边形 15">
                <a:extLst>
                  <a:ext uri="{FF2B5EF4-FFF2-40B4-BE49-F238E27FC236}">
                    <a16:creationId xmlns:a16="http://schemas.microsoft.com/office/drawing/2014/main" id="{7A31A1D6-C54E-467F-9197-6B86076C7E7E}"/>
                  </a:ext>
                </a:extLst>
              </p:cNvPr>
              <p:cNvSpPr/>
              <p:nvPr/>
            </p:nvSpPr>
            <p:spPr>
              <a:xfrm flipH="1">
                <a:off x="6240748" y="4471933"/>
                <a:ext cx="5751" cy="224281"/>
              </a:xfrm>
              <a:custGeom>
                <a:avLst/>
                <a:gdLst>
                  <a:gd name="connsiteX0" fmla="*/ 0 w 5052"/>
                  <a:gd name="connsiteY0" fmla="*/ 0 h 197025"/>
                  <a:gd name="connsiteX1" fmla="*/ 5052 w 5052"/>
                  <a:gd name="connsiteY1" fmla="*/ 197025 h 1970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052" h="197025">
                    <a:moveTo>
                      <a:pt x="0" y="0"/>
                    </a:moveTo>
                    <a:lnTo>
                      <a:pt x="5052" y="197025"/>
                    </a:lnTo>
                  </a:path>
                </a:pathLst>
              </a:custGeom>
              <a:noFill/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endParaRPr>
              </a:p>
            </p:txBody>
          </p:sp>
        </p:grpSp>
      </p:grpSp>
      <p:pic>
        <p:nvPicPr>
          <p:cNvPr id="1029" name="圖片 1028" descr="一張含有 文字, 彩色, 裝飾, 繪製 的圖片&#10;&#10;自動產生的描述">
            <a:extLst>
              <a:ext uri="{FF2B5EF4-FFF2-40B4-BE49-F238E27FC236}">
                <a16:creationId xmlns:a16="http://schemas.microsoft.com/office/drawing/2014/main" id="{FC0C3107-CBFA-4960-84A9-A3FE7B4E63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447215">
            <a:off x="1114486" y="1340768"/>
            <a:ext cx="2698168" cy="33554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8" name="文字方塊 27"/>
          <p:cNvSpPr txBox="1"/>
          <p:nvPr/>
        </p:nvSpPr>
        <p:spPr>
          <a:xfrm rot="21364411">
            <a:off x="1213922" y="5478835"/>
            <a:ext cx="25289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b="1" dirty="0"/>
              <a:t>樓梯間美化設計</a:t>
            </a:r>
            <a:endParaRPr lang="zh-TW" altLang="en-US" sz="3200" dirty="0"/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7424">
            <a:off x="4506760" y="1202090"/>
            <a:ext cx="3106471" cy="41419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1" name="圖片 30" descr="一張含有 步伐, 彩色 的圖片&#10;&#10;自動產生的描述">
            <a:extLst>
              <a:ext uri="{FF2B5EF4-FFF2-40B4-BE49-F238E27FC236}">
                <a16:creationId xmlns:a16="http://schemas.microsoft.com/office/drawing/2014/main" id="{C9518958-83B3-4D08-9F17-C3809C7116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81756">
            <a:off x="8672271" y="423032"/>
            <a:ext cx="3230868" cy="24112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2" name="圖片 31" descr="一張含有 建築物, 室外, 綠色, 石頭 的圖片&#10;&#10;自動產生的描述">
            <a:extLst>
              <a:ext uri="{FF2B5EF4-FFF2-40B4-BE49-F238E27FC236}">
                <a16:creationId xmlns:a16="http://schemas.microsoft.com/office/drawing/2014/main" id="{494A2370-F704-4679-83AA-A8E7FC8672D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287462">
            <a:off x="8228651" y="3247781"/>
            <a:ext cx="1836805" cy="14064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61917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图片 17">
            <a:extLst>
              <a:ext uri="{FF2B5EF4-FFF2-40B4-BE49-F238E27FC236}">
                <a16:creationId xmlns:a16="http://schemas.microsoft.com/office/drawing/2014/main" id="{FC264A3C-C6F2-4190-8FEE-BC592A3A17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4726" y="3677555"/>
            <a:ext cx="12209444" cy="3679353"/>
          </a:xfrm>
          <a:prstGeom prst="rect">
            <a:avLst/>
          </a:prstGeom>
        </p:spPr>
      </p:pic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631504" y="1340768"/>
            <a:ext cx="8856984" cy="5256584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altLang="zh-TW" sz="1800" dirty="0">
              <a:latin typeface="新細明體" panose="02020500000000000000" pitchFamily="18" charset="-120"/>
              <a:sym typeface="Wingdings 2" panose="05020102010507070707" pitchFamily="18" charset="2"/>
            </a:endParaRPr>
          </a:p>
          <a:p>
            <a:pPr marL="0" indent="0">
              <a:buNone/>
            </a:pPr>
            <a:endParaRPr lang="zh-TW" altLang="en-US" sz="1800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E91FA2-51A1-4FED-8B2D-2420C3D0D76B}" type="slidenum">
              <a:rPr lang="zh-TW" altLang="en-US" smtClean="0"/>
              <a:t>29</a:t>
            </a:fld>
            <a:endParaRPr lang="zh-TW" altLang="en-US" dirty="0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9F83D7C8-C11A-4009-BD62-4FA798129B26}"/>
              </a:ext>
            </a:extLst>
          </p:cNvPr>
          <p:cNvSpPr/>
          <p:nvPr/>
        </p:nvSpPr>
        <p:spPr>
          <a:xfrm>
            <a:off x="-1" y="289952"/>
            <a:ext cx="8152823" cy="646331"/>
          </a:xfrm>
          <a:prstGeom prst="rect">
            <a:avLst/>
          </a:prstGeom>
          <a:solidFill>
            <a:srgbClr val="8FC7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b="1" dirty="0">
                <a:solidFill>
                  <a:srgbClr val="3B8D8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多元學習環境、完善教學設備－總務處</a:t>
            </a:r>
            <a:endParaRPr lang="zh-CN" altLang="en-US" sz="3600" b="1" dirty="0">
              <a:solidFill>
                <a:srgbClr val="3B8D86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grpSp>
        <p:nvGrpSpPr>
          <p:cNvPr id="8" name="组合 9">
            <a:extLst>
              <a:ext uri="{FF2B5EF4-FFF2-40B4-BE49-F238E27FC236}">
                <a16:creationId xmlns:a16="http://schemas.microsoft.com/office/drawing/2014/main" id="{FC067285-6C25-4A8C-A25C-162E0CE7BDED}"/>
              </a:ext>
            </a:extLst>
          </p:cNvPr>
          <p:cNvGrpSpPr/>
          <p:nvPr/>
        </p:nvGrpSpPr>
        <p:grpSpPr>
          <a:xfrm>
            <a:off x="3951391" y="3160660"/>
            <a:ext cx="4132877" cy="2646271"/>
            <a:chOff x="4063151" y="3591163"/>
            <a:chExt cx="4132877" cy="2646271"/>
          </a:xfrm>
        </p:grpSpPr>
        <p:grpSp>
          <p:nvGrpSpPr>
            <p:cNvPr id="9" name="组合 10">
              <a:extLst>
                <a:ext uri="{FF2B5EF4-FFF2-40B4-BE49-F238E27FC236}">
                  <a16:creationId xmlns:a16="http://schemas.microsoft.com/office/drawing/2014/main" id="{EEC95C97-F3B9-4B82-90F7-9BE2B959D07E}"/>
                </a:ext>
              </a:extLst>
            </p:cNvPr>
            <p:cNvGrpSpPr/>
            <p:nvPr/>
          </p:nvGrpSpPr>
          <p:grpSpPr>
            <a:xfrm>
              <a:off x="4063151" y="3591163"/>
              <a:ext cx="1730997" cy="1426203"/>
              <a:chOff x="4063151" y="3591163"/>
              <a:chExt cx="1730997" cy="1426203"/>
            </a:xfrm>
          </p:grpSpPr>
          <p:sp>
            <p:nvSpPr>
              <p:cNvPr id="20" name="任意多边形 21">
                <a:extLst>
                  <a:ext uri="{FF2B5EF4-FFF2-40B4-BE49-F238E27FC236}">
                    <a16:creationId xmlns:a16="http://schemas.microsoft.com/office/drawing/2014/main" id="{3DC3268C-BEB4-46BC-B303-C1DB1F386CFF}"/>
                  </a:ext>
                </a:extLst>
              </p:cNvPr>
              <p:cNvSpPr/>
              <p:nvPr/>
            </p:nvSpPr>
            <p:spPr>
              <a:xfrm>
                <a:off x="4063151" y="3591163"/>
                <a:ext cx="1730997" cy="1426203"/>
              </a:xfrm>
              <a:custGeom>
                <a:avLst/>
                <a:gdLst>
                  <a:gd name="connsiteX0" fmla="*/ 1520632 w 1520632"/>
                  <a:gd name="connsiteY0" fmla="*/ 0 h 1252879"/>
                  <a:gd name="connsiteX1" fmla="*/ 0 w 1520632"/>
                  <a:gd name="connsiteY1" fmla="*/ 1252879 h 1252879"/>
                  <a:gd name="connsiteX0-1" fmla="*/ 1520632 w 1520632"/>
                  <a:gd name="connsiteY0-2" fmla="*/ 0 h 1252879"/>
                  <a:gd name="connsiteX1-3" fmla="*/ 0 w 1520632"/>
                  <a:gd name="connsiteY1-4" fmla="*/ 1252879 h 1252879"/>
                  <a:gd name="connsiteX0-5" fmla="*/ 1520632 w 1520632"/>
                  <a:gd name="connsiteY0-6" fmla="*/ 0 h 1252879"/>
                  <a:gd name="connsiteX1-7" fmla="*/ 0 w 1520632"/>
                  <a:gd name="connsiteY1-8" fmla="*/ 1252879 h 1252879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</a:cxnLst>
                <a:rect l="l" t="t" r="r" b="b"/>
                <a:pathLst>
                  <a:path w="1520632" h="1252879">
                    <a:moveTo>
                      <a:pt x="1520632" y="0"/>
                    </a:moveTo>
                    <a:cubicBezTo>
                      <a:pt x="1271404" y="796521"/>
                      <a:pt x="314903" y="1183836"/>
                      <a:pt x="0" y="1252879"/>
                    </a:cubicBezTo>
                  </a:path>
                </a:pathLst>
              </a:custGeom>
              <a:noFill/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endParaRPr>
              </a:p>
            </p:txBody>
          </p:sp>
          <p:sp>
            <p:nvSpPr>
              <p:cNvPr id="21" name="任意多边形 22">
                <a:extLst>
                  <a:ext uri="{FF2B5EF4-FFF2-40B4-BE49-F238E27FC236}">
                    <a16:creationId xmlns:a16="http://schemas.microsoft.com/office/drawing/2014/main" id="{7463DD6A-4707-440C-A264-6C4A9CE65630}"/>
                  </a:ext>
                </a:extLst>
              </p:cNvPr>
              <p:cNvSpPr/>
              <p:nvPr/>
            </p:nvSpPr>
            <p:spPr>
              <a:xfrm>
                <a:off x="5075296" y="4321516"/>
                <a:ext cx="166774" cy="143771"/>
              </a:xfrm>
              <a:custGeom>
                <a:avLst/>
                <a:gdLst>
                  <a:gd name="connsiteX0" fmla="*/ 146506 w 146506"/>
                  <a:gd name="connsiteY0" fmla="*/ 0 h 126299"/>
                  <a:gd name="connsiteX1" fmla="*/ 0 w 146506"/>
                  <a:gd name="connsiteY1" fmla="*/ 126299 h 1262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46506" h="126299">
                    <a:moveTo>
                      <a:pt x="146506" y="0"/>
                    </a:moveTo>
                    <a:lnTo>
                      <a:pt x="0" y="126299"/>
                    </a:lnTo>
                  </a:path>
                </a:pathLst>
              </a:custGeom>
              <a:noFill/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endParaRPr>
              </a:p>
            </p:txBody>
          </p:sp>
          <p:sp>
            <p:nvSpPr>
              <p:cNvPr id="22" name="任意多边形 23">
                <a:extLst>
                  <a:ext uri="{FF2B5EF4-FFF2-40B4-BE49-F238E27FC236}">
                    <a16:creationId xmlns:a16="http://schemas.microsoft.com/office/drawing/2014/main" id="{5D34683A-088B-45AF-B336-657AAB278655}"/>
                  </a:ext>
                </a:extLst>
              </p:cNvPr>
              <p:cNvSpPr/>
              <p:nvPr/>
            </p:nvSpPr>
            <p:spPr>
              <a:xfrm>
                <a:off x="5277102" y="4295415"/>
                <a:ext cx="166774" cy="143771"/>
              </a:xfrm>
              <a:custGeom>
                <a:avLst/>
                <a:gdLst>
                  <a:gd name="connsiteX0" fmla="*/ 146506 w 146506"/>
                  <a:gd name="connsiteY0" fmla="*/ 0 h 126299"/>
                  <a:gd name="connsiteX1" fmla="*/ 0 w 146506"/>
                  <a:gd name="connsiteY1" fmla="*/ 126299 h 1262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46506" h="126299">
                    <a:moveTo>
                      <a:pt x="146506" y="0"/>
                    </a:moveTo>
                    <a:lnTo>
                      <a:pt x="0" y="126299"/>
                    </a:lnTo>
                  </a:path>
                </a:pathLst>
              </a:custGeom>
              <a:noFill/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endParaRPr>
              </a:p>
            </p:txBody>
          </p:sp>
        </p:grpSp>
        <p:grpSp>
          <p:nvGrpSpPr>
            <p:cNvPr id="10" name="组合 11">
              <a:extLst>
                <a:ext uri="{FF2B5EF4-FFF2-40B4-BE49-F238E27FC236}">
                  <a16:creationId xmlns:a16="http://schemas.microsoft.com/office/drawing/2014/main" id="{0986091D-7C3E-43C3-B1C2-A71CC623CF5B}"/>
                </a:ext>
              </a:extLst>
            </p:cNvPr>
            <p:cNvGrpSpPr/>
            <p:nvPr/>
          </p:nvGrpSpPr>
          <p:grpSpPr>
            <a:xfrm>
              <a:off x="5276574" y="3602665"/>
              <a:ext cx="804713" cy="2628124"/>
              <a:chOff x="5276574" y="3602665"/>
              <a:chExt cx="804713" cy="2628124"/>
            </a:xfrm>
          </p:grpSpPr>
          <p:sp>
            <p:nvSpPr>
              <p:cNvPr id="18" name="任意多边形 19">
                <a:extLst>
                  <a:ext uri="{FF2B5EF4-FFF2-40B4-BE49-F238E27FC236}">
                    <a16:creationId xmlns:a16="http://schemas.microsoft.com/office/drawing/2014/main" id="{D5121E84-F9AD-408C-9C0F-FBD72C1082BD}"/>
                  </a:ext>
                </a:extLst>
              </p:cNvPr>
              <p:cNvSpPr/>
              <p:nvPr/>
            </p:nvSpPr>
            <p:spPr>
              <a:xfrm>
                <a:off x="5276574" y="3602665"/>
                <a:ext cx="804713" cy="2628124"/>
              </a:xfrm>
              <a:custGeom>
                <a:avLst/>
                <a:gdLst>
                  <a:gd name="connsiteX0" fmla="*/ 616336 w 616336"/>
                  <a:gd name="connsiteY0" fmla="*/ 0 h 2308733"/>
                  <a:gd name="connsiteX1" fmla="*/ 0 w 616336"/>
                  <a:gd name="connsiteY1" fmla="*/ 2308733 h 2308733"/>
                  <a:gd name="connsiteX0-1" fmla="*/ 616336 w 616336"/>
                  <a:gd name="connsiteY0-2" fmla="*/ 0 h 2308733"/>
                  <a:gd name="connsiteX1-3" fmla="*/ 0 w 616336"/>
                  <a:gd name="connsiteY1-4" fmla="*/ 2308733 h 2308733"/>
                  <a:gd name="connsiteX0-5" fmla="*/ 616336 w 706918"/>
                  <a:gd name="connsiteY0-6" fmla="*/ 0 h 2308733"/>
                  <a:gd name="connsiteX1-7" fmla="*/ 0 w 706918"/>
                  <a:gd name="connsiteY1-8" fmla="*/ 2308733 h 2308733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</a:cxnLst>
                <a:rect l="l" t="t" r="r" b="b"/>
                <a:pathLst>
                  <a:path w="706918" h="2308733">
                    <a:moveTo>
                      <a:pt x="616336" y="0"/>
                    </a:moveTo>
                    <a:cubicBezTo>
                      <a:pt x="653384" y="542241"/>
                      <a:pt x="1008703" y="2125180"/>
                      <a:pt x="0" y="2308733"/>
                    </a:cubicBezTo>
                  </a:path>
                </a:pathLst>
              </a:custGeom>
              <a:noFill/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endParaRPr>
              </a:p>
            </p:txBody>
          </p:sp>
          <p:sp>
            <p:nvSpPr>
              <p:cNvPr id="19" name="任意多边形 20">
                <a:extLst>
                  <a:ext uri="{FF2B5EF4-FFF2-40B4-BE49-F238E27FC236}">
                    <a16:creationId xmlns:a16="http://schemas.microsoft.com/office/drawing/2014/main" id="{7C3F3176-A0C7-4303-AAC9-E888749A180C}"/>
                  </a:ext>
                </a:extLst>
              </p:cNvPr>
              <p:cNvSpPr/>
              <p:nvPr/>
            </p:nvSpPr>
            <p:spPr>
              <a:xfrm>
                <a:off x="6012680" y="4465287"/>
                <a:ext cx="5751" cy="224281"/>
              </a:xfrm>
              <a:custGeom>
                <a:avLst/>
                <a:gdLst>
                  <a:gd name="connsiteX0" fmla="*/ 0 w 5052"/>
                  <a:gd name="connsiteY0" fmla="*/ 0 h 197025"/>
                  <a:gd name="connsiteX1" fmla="*/ 5052 w 5052"/>
                  <a:gd name="connsiteY1" fmla="*/ 197025 h 1970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052" h="197025">
                    <a:moveTo>
                      <a:pt x="0" y="0"/>
                    </a:moveTo>
                    <a:lnTo>
                      <a:pt x="5052" y="197025"/>
                    </a:lnTo>
                  </a:path>
                </a:pathLst>
              </a:custGeom>
              <a:noFill/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endParaRPr>
              </a:p>
            </p:txBody>
          </p:sp>
        </p:grpSp>
        <p:grpSp>
          <p:nvGrpSpPr>
            <p:cNvPr id="11" name="组合 12">
              <a:extLst>
                <a:ext uri="{FF2B5EF4-FFF2-40B4-BE49-F238E27FC236}">
                  <a16:creationId xmlns:a16="http://schemas.microsoft.com/office/drawing/2014/main" id="{CB222316-A533-4E44-903C-F349A7EA1D99}"/>
                </a:ext>
              </a:extLst>
            </p:cNvPr>
            <p:cNvGrpSpPr/>
            <p:nvPr/>
          </p:nvGrpSpPr>
          <p:grpSpPr>
            <a:xfrm>
              <a:off x="6465031" y="3597808"/>
              <a:ext cx="1730997" cy="1426203"/>
              <a:chOff x="6465031" y="3597808"/>
              <a:chExt cx="1730997" cy="1426203"/>
            </a:xfrm>
          </p:grpSpPr>
          <p:sp>
            <p:nvSpPr>
              <p:cNvPr id="15" name="任意多边形 16">
                <a:extLst>
                  <a:ext uri="{FF2B5EF4-FFF2-40B4-BE49-F238E27FC236}">
                    <a16:creationId xmlns:a16="http://schemas.microsoft.com/office/drawing/2014/main" id="{0DB1C03B-FBDC-497E-AEC9-76D86C46E32C}"/>
                  </a:ext>
                </a:extLst>
              </p:cNvPr>
              <p:cNvSpPr/>
              <p:nvPr/>
            </p:nvSpPr>
            <p:spPr>
              <a:xfrm flipH="1">
                <a:off x="6465031" y="3597808"/>
                <a:ext cx="1730997" cy="1426203"/>
              </a:xfrm>
              <a:custGeom>
                <a:avLst/>
                <a:gdLst>
                  <a:gd name="connsiteX0" fmla="*/ 1520632 w 1520632"/>
                  <a:gd name="connsiteY0" fmla="*/ 0 h 1252879"/>
                  <a:gd name="connsiteX1" fmla="*/ 0 w 1520632"/>
                  <a:gd name="connsiteY1" fmla="*/ 1252879 h 1252879"/>
                  <a:gd name="connsiteX0-1" fmla="*/ 1520632 w 1520632"/>
                  <a:gd name="connsiteY0-2" fmla="*/ 0 h 1252879"/>
                  <a:gd name="connsiteX1-3" fmla="*/ 0 w 1520632"/>
                  <a:gd name="connsiteY1-4" fmla="*/ 1252879 h 1252879"/>
                  <a:gd name="connsiteX0-5" fmla="*/ 1520632 w 1520632"/>
                  <a:gd name="connsiteY0-6" fmla="*/ 0 h 1252879"/>
                  <a:gd name="connsiteX1-7" fmla="*/ 0 w 1520632"/>
                  <a:gd name="connsiteY1-8" fmla="*/ 1252879 h 1252879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</a:cxnLst>
                <a:rect l="l" t="t" r="r" b="b"/>
                <a:pathLst>
                  <a:path w="1520632" h="1252879">
                    <a:moveTo>
                      <a:pt x="1520632" y="0"/>
                    </a:moveTo>
                    <a:cubicBezTo>
                      <a:pt x="1271404" y="796521"/>
                      <a:pt x="314903" y="1183836"/>
                      <a:pt x="0" y="1252879"/>
                    </a:cubicBezTo>
                  </a:path>
                </a:pathLst>
              </a:custGeom>
              <a:noFill/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endParaRPr>
              </a:p>
            </p:txBody>
          </p:sp>
          <p:sp>
            <p:nvSpPr>
              <p:cNvPr id="16" name="任意多边形 17">
                <a:extLst>
                  <a:ext uri="{FF2B5EF4-FFF2-40B4-BE49-F238E27FC236}">
                    <a16:creationId xmlns:a16="http://schemas.microsoft.com/office/drawing/2014/main" id="{8F21F1A1-126E-4024-BED7-2BBE96B824C0}"/>
                  </a:ext>
                </a:extLst>
              </p:cNvPr>
              <p:cNvSpPr/>
              <p:nvPr/>
            </p:nvSpPr>
            <p:spPr>
              <a:xfrm flipH="1">
                <a:off x="7017109" y="4328162"/>
                <a:ext cx="166774" cy="143771"/>
              </a:xfrm>
              <a:custGeom>
                <a:avLst/>
                <a:gdLst>
                  <a:gd name="connsiteX0" fmla="*/ 146506 w 146506"/>
                  <a:gd name="connsiteY0" fmla="*/ 0 h 126299"/>
                  <a:gd name="connsiteX1" fmla="*/ 0 w 146506"/>
                  <a:gd name="connsiteY1" fmla="*/ 126299 h 1262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46506" h="126299">
                    <a:moveTo>
                      <a:pt x="146506" y="0"/>
                    </a:moveTo>
                    <a:lnTo>
                      <a:pt x="0" y="126299"/>
                    </a:lnTo>
                  </a:path>
                </a:pathLst>
              </a:custGeom>
              <a:noFill/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endParaRPr>
              </a:p>
            </p:txBody>
          </p:sp>
          <p:sp>
            <p:nvSpPr>
              <p:cNvPr id="17" name="任意多边形 18">
                <a:extLst>
                  <a:ext uri="{FF2B5EF4-FFF2-40B4-BE49-F238E27FC236}">
                    <a16:creationId xmlns:a16="http://schemas.microsoft.com/office/drawing/2014/main" id="{AF55CE22-68AB-44AC-8866-1C044931AD24}"/>
                  </a:ext>
                </a:extLst>
              </p:cNvPr>
              <p:cNvSpPr/>
              <p:nvPr/>
            </p:nvSpPr>
            <p:spPr>
              <a:xfrm flipH="1">
                <a:off x="6815303" y="4302061"/>
                <a:ext cx="166774" cy="143771"/>
              </a:xfrm>
              <a:custGeom>
                <a:avLst/>
                <a:gdLst>
                  <a:gd name="connsiteX0" fmla="*/ 146506 w 146506"/>
                  <a:gd name="connsiteY0" fmla="*/ 0 h 126299"/>
                  <a:gd name="connsiteX1" fmla="*/ 0 w 146506"/>
                  <a:gd name="connsiteY1" fmla="*/ 126299 h 1262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46506" h="126299">
                    <a:moveTo>
                      <a:pt x="146506" y="0"/>
                    </a:moveTo>
                    <a:lnTo>
                      <a:pt x="0" y="126299"/>
                    </a:lnTo>
                  </a:path>
                </a:pathLst>
              </a:custGeom>
              <a:noFill/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endParaRPr>
              </a:p>
            </p:txBody>
          </p:sp>
        </p:grpSp>
        <p:grpSp>
          <p:nvGrpSpPr>
            <p:cNvPr id="12" name="组合 13">
              <a:extLst>
                <a:ext uri="{FF2B5EF4-FFF2-40B4-BE49-F238E27FC236}">
                  <a16:creationId xmlns:a16="http://schemas.microsoft.com/office/drawing/2014/main" id="{809FE4F9-529A-4EEE-82BD-E1F0478724F0}"/>
                </a:ext>
              </a:extLst>
            </p:cNvPr>
            <p:cNvGrpSpPr/>
            <p:nvPr/>
          </p:nvGrpSpPr>
          <p:grpSpPr>
            <a:xfrm>
              <a:off x="6177892" y="3609310"/>
              <a:ext cx="804713" cy="2628124"/>
              <a:chOff x="6177892" y="3609310"/>
              <a:chExt cx="804713" cy="2628124"/>
            </a:xfrm>
          </p:grpSpPr>
          <p:sp>
            <p:nvSpPr>
              <p:cNvPr id="13" name="任意多边形 14">
                <a:extLst>
                  <a:ext uri="{FF2B5EF4-FFF2-40B4-BE49-F238E27FC236}">
                    <a16:creationId xmlns:a16="http://schemas.microsoft.com/office/drawing/2014/main" id="{6EE183B0-B8C6-4270-8B6F-DAD7BC8C8418}"/>
                  </a:ext>
                </a:extLst>
              </p:cNvPr>
              <p:cNvSpPr/>
              <p:nvPr/>
            </p:nvSpPr>
            <p:spPr>
              <a:xfrm flipH="1">
                <a:off x="6177892" y="3609310"/>
                <a:ext cx="804713" cy="2628124"/>
              </a:xfrm>
              <a:custGeom>
                <a:avLst/>
                <a:gdLst>
                  <a:gd name="connsiteX0" fmla="*/ 616336 w 616336"/>
                  <a:gd name="connsiteY0" fmla="*/ 0 h 2308733"/>
                  <a:gd name="connsiteX1" fmla="*/ 0 w 616336"/>
                  <a:gd name="connsiteY1" fmla="*/ 2308733 h 2308733"/>
                  <a:gd name="connsiteX0-1" fmla="*/ 616336 w 616336"/>
                  <a:gd name="connsiteY0-2" fmla="*/ 0 h 2308733"/>
                  <a:gd name="connsiteX1-3" fmla="*/ 0 w 616336"/>
                  <a:gd name="connsiteY1-4" fmla="*/ 2308733 h 2308733"/>
                  <a:gd name="connsiteX0-5" fmla="*/ 616336 w 706918"/>
                  <a:gd name="connsiteY0-6" fmla="*/ 0 h 2308733"/>
                  <a:gd name="connsiteX1-7" fmla="*/ 0 w 706918"/>
                  <a:gd name="connsiteY1-8" fmla="*/ 2308733 h 2308733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</a:cxnLst>
                <a:rect l="l" t="t" r="r" b="b"/>
                <a:pathLst>
                  <a:path w="706918" h="2308733">
                    <a:moveTo>
                      <a:pt x="616336" y="0"/>
                    </a:moveTo>
                    <a:cubicBezTo>
                      <a:pt x="653384" y="542241"/>
                      <a:pt x="1008703" y="2125180"/>
                      <a:pt x="0" y="2308733"/>
                    </a:cubicBezTo>
                  </a:path>
                </a:pathLst>
              </a:custGeom>
              <a:noFill/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endParaRPr>
              </a:p>
            </p:txBody>
          </p:sp>
          <p:sp>
            <p:nvSpPr>
              <p:cNvPr id="14" name="任意多边形 15">
                <a:extLst>
                  <a:ext uri="{FF2B5EF4-FFF2-40B4-BE49-F238E27FC236}">
                    <a16:creationId xmlns:a16="http://schemas.microsoft.com/office/drawing/2014/main" id="{7A31A1D6-C54E-467F-9197-6B86076C7E7E}"/>
                  </a:ext>
                </a:extLst>
              </p:cNvPr>
              <p:cNvSpPr/>
              <p:nvPr/>
            </p:nvSpPr>
            <p:spPr>
              <a:xfrm flipH="1">
                <a:off x="6240748" y="4471933"/>
                <a:ext cx="5751" cy="224281"/>
              </a:xfrm>
              <a:custGeom>
                <a:avLst/>
                <a:gdLst>
                  <a:gd name="connsiteX0" fmla="*/ 0 w 5052"/>
                  <a:gd name="connsiteY0" fmla="*/ 0 h 197025"/>
                  <a:gd name="connsiteX1" fmla="*/ 5052 w 5052"/>
                  <a:gd name="connsiteY1" fmla="*/ 197025 h 1970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052" h="197025">
                    <a:moveTo>
                      <a:pt x="0" y="0"/>
                    </a:moveTo>
                    <a:lnTo>
                      <a:pt x="5052" y="197025"/>
                    </a:lnTo>
                  </a:path>
                </a:pathLst>
              </a:custGeom>
              <a:noFill/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endParaRPr>
              </a:p>
            </p:txBody>
          </p:sp>
        </p:grpSp>
      </p:grpSp>
      <p:sp>
        <p:nvSpPr>
          <p:cNvPr id="28" name="文字方塊 27"/>
          <p:cNvSpPr txBox="1"/>
          <p:nvPr/>
        </p:nvSpPr>
        <p:spPr>
          <a:xfrm rot="21364411">
            <a:off x="955075" y="5472911"/>
            <a:ext cx="27019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b="1" dirty="0"/>
              <a:t>操場週邊綠化工程</a:t>
            </a:r>
            <a:endParaRPr lang="zh-TW" altLang="en-US" sz="3200" dirty="0"/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62921">
            <a:off x="631393" y="1913027"/>
            <a:ext cx="3800804" cy="28493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3" name="圖片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39720">
            <a:off x="4750321" y="1066873"/>
            <a:ext cx="2843954" cy="21320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5" name="圖片 2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30553">
            <a:off x="4976852" y="3460555"/>
            <a:ext cx="2752838" cy="20646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6" name="圖片 2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5142" y="139219"/>
            <a:ext cx="3456384" cy="25922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7" name="圖片 2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923">
            <a:off x="9005104" y="3028712"/>
            <a:ext cx="2271186" cy="17033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78184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174521"/>
            <a:ext cx="12209444" cy="3679353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922D7C20-53C1-440C-A4D7-3834D810F5C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9509" y="14444"/>
            <a:ext cx="5093144" cy="3011651"/>
          </a:xfrm>
          <a:prstGeom prst="rect">
            <a:avLst/>
          </a:prstGeom>
        </p:spPr>
      </p:pic>
      <p:grpSp>
        <p:nvGrpSpPr>
          <p:cNvPr id="58" name="组合 57">
            <a:extLst>
              <a:ext uri="{FF2B5EF4-FFF2-40B4-BE49-F238E27FC236}">
                <a16:creationId xmlns:a16="http://schemas.microsoft.com/office/drawing/2014/main" id="{5C3F0EA5-D3AA-4CCB-8053-CA26C4C18711}"/>
              </a:ext>
            </a:extLst>
          </p:cNvPr>
          <p:cNvGrpSpPr/>
          <p:nvPr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59" name="Group 4">
              <a:extLst>
                <a:ext uri="{FF2B5EF4-FFF2-40B4-BE49-F238E27FC236}">
                  <a16:creationId xmlns:a16="http://schemas.microsoft.com/office/drawing/2014/main" id="{0551CF28-A1CE-4253-9E51-49015C981594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65" name="Freeform 5">
                <a:extLst>
                  <a:ext uri="{FF2B5EF4-FFF2-40B4-BE49-F238E27FC236}">
                    <a16:creationId xmlns:a16="http://schemas.microsoft.com/office/drawing/2014/main" id="{3D183A1A-DE17-4CF6-BCB4-F3838E8F0E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66" name="Freeform 6">
                <a:extLst>
                  <a:ext uri="{FF2B5EF4-FFF2-40B4-BE49-F238E27FC236}">
                    <a16:creationId xmlns:a16="http://schemas.microsoft.com/office/drawing/2014/main" id="{3E7CCA13-12E3-434E-869F-2195DDDEE7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67" name="Freeform 7">
                <a:extLst>
                  <a:ext uri="{FF2B5EF4-FFF2-40B4-BE49-F238E27FC236}">
                    <a16:creationId xmlns:a16="http://schemas.microsoft.com/office/drawing/2014/main" id="{33D8A7C5-FD9F-4540-A37A-9BC58CCAAA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68" name="Freeform 8">
                <a:extLst>
                  <a:ext uri="{FF2B5EF4-FFF2-40B4-BE49-F238E27FC236}">
                    <a16:creationId xmlns:a16="http://schemas.microsoft.com/office/drawing/2014/main" id="{1DB4A1D3-3461-4F23-9060-242E6596F3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</p:grpSp>
        <p:grpSp>
          <p:nvGrpSpPr>
            <p:cNvPr id="60" name="Group 4">
              <a:extLst>
                <a:ext uri="{FF2B5EF4-FFF2-40B4-BE49-F238E27FC236}">
                  <a16:creationId xmlns:a16="http://schemas.microsoft.com/office/drawing/2014/main" id="{D339A026-D097-41CE-B0D6-382C26DE3F8D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61" name="Freeform 5">
                <a:extLst>
                  <a:ext uri="{FF2B5EF4-FFF2-40B4-BE49-F238E27FC236}">
                    <a16:creationId xmlns:a16="http://schemas.microsoft.com/office/drawing/2014/main" id="{A458B4F9-0B31-4D97-AC09-B51F5A27E3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62" name="Freeform 6">
                <a:extLst>
                  <a:ext uri="{FF2B5EF4-FFF2-40B4-BE49-F238E27FC236}">
                    <a16:creationId xmlns:a16="http://schemas.microsoft.com/office/drawing/2014/main" id="{21D0D1DB-9134-4688-B72B-70C6A58B13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63" name="Freeform 7">
                <a:extLst>
                  <a:ext uri="{FF2B5EF4-FFF2-40B4-BE49-F238E27FC236}">
                    <a16:creationId xmlns:a16="http://schemas.microsoft.com/office/drawing/2014/main" id="{C428B3BE-70C9-4AC9-A041-2D5B3E416C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64" name="Freeform 8">
                <a:extLst>
                  <a:ext uri="{FF2B5EF4-FFF2-40B4-BE49-F238E27FC236}">
                    <a16:creationId xmlns:a16="http://schemas.microsoft.com/office/drawing/2014/main" id="{531A955B-4989-44CB-BD2F-3F2E466243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</p:grpSp>
      </p:grpSp>
      <p:sp>
        <p:nvSpPr>
          <p:cNvPr id="69" name="文本框 68">
            <a:extLst>
              <a:ext uri="{FF2B5EF4-FFF2-40B4-BE49-F238E27FC236}">
                <a16:creationId xmlns:a16="http://schemas.microsoft.com/office/drawing/2014/main" id="{F4ED10A7-E928-4DAB-8D6E-46F9B16A0627}"/>
              </a:ext>
            </a:extLst>
          </p:cNvPr>
          <p:cNvSpPr txBox="1"/>
          <p:nvPr/>
        </p:nvSpPr>
        <p:spPr>
          <a:xfrm>
            <a:off x="1340841" y="1190030"/>
            <a:ext cx="3647152" cy="92333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6350">
              <a:contourClr>
                <a:schemeClr val="bg1"/>
              </a:contourClr>
            </a:sp3d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5400" b="1" kern="0" dirty="0">
                <a:solidFill>
                  <a:schemeClr val="tx2">
                    <a:lumMod val="60000"/>
                    <a:lumOff val="40000"/>
                  </a:schemeClr>
                </a:solidFill>
                <a:cs typeface="+mn-ea"/>
                <a:sym typeface="+mn-lt"/>
              </a:rPr>
              <a:t>葉俊泰校長</a:t>
            </a:r>
            <a:endParaRPr kumimoji="0" lang="zh-CN" altLang="en-US" sz="5400" b="1" i="0" u="none" strike="noStrike" kern="0" cap="none" spc="0" normalizeH="0" baseline="0" noProof="0" dirty="0">
              <a:ln>
                <a:noFill/>
              </a:ln>
              <a:solidFill>
                <a:schemeClr val="tx2">
                  <a:lumMod val="60000"/>
                  <a:lumOff val="40000"/>
                </a:schemeClr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pic>
        <p:nvPicPr>
          <p:cNvPr id="70" name="图片 69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01320" y="-90225"/>
            <a:ext cx="4465329" cy="2328677"/>
          </a:xfrm>
          <a:prstGeom prst="rect">
            <a:avLst/>
          </a:prstGeom>
        </p:spPr>
      </p:pic>
      <p:sp>
        <p:nvSpPr>
          <p:cNvPr id="21" name="文字方塊 20">
            <a:extLst>
              <a:ext uri="{FF2B5EF4-FFF2-40B4-BE49-F238E27FC236}">
                <a16:creationId xmlns:a16="http://schemas.microsoft.com/office/drawing/2014/main" id="{37291BF7-3F7B-445F-934C-B78266EEEE2E}"/>
              </a:ext>
            </a:extLst>
          </p:cNvPr>
          <p:cNvSpPr txBox="1"/>
          <p:nvPr/>
        </p:nvSpPr>
        <p:spPr>
          <a:xfrm>
            <a:off x="533007" y="2966402"/>
            <a:ext cx="10099291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4000" b="1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對文華的期盼</a:t>
            </a:r>
          </a:p>
          <a:p>
            <a:r>
              <a:rPr lang="zh-TW" altLang="en-US" sz="4000" b="1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以</a:t>
            </a:r>
            <a:r>
              <a:rPr lang="zh-TW" altLang="en-US" sz="4000" b="1" dirty="0">
                <a:solidFill>
                  <a:schemeClr val="accent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學生學習</a:t>
            </a:r>
            <a:r>
              <a:rPr lang="zh-TW" altLang="en-US" sz="4000" b="1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為核心，教師</a:t>
            </a:r>
            <a:r>
              <a:rPr lang="zh-TW" altLang="en-US" sz="4000" b="1" dirty="0">
                <a:solidFill>
                  <a:schemeClr val="accent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專業發展</a:t>
            </a:r>
            <a:r>
              <a:rPr lang="zh-TW" altLang="en-US" sz="4000" b="1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為主體，</a:t>
            </a:r>
            <a:br>
              <a:rPr lang="en-US" altLang="zh-TW" sz="4000" b="1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</a:br>
            <a:r>
              <a:rPr lang="zh-TW" altLang="en-US" sz="4000" b="1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透過</a:t>
            </a:r>
            <a:r>
              <a:rPr lang="zh-TW" altLang="en-US" sz="4000" b="1" dirty="0">
                <a:solidFill>
                  <a:schemeClr val="accent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親師間</a:t>
            </a:r>
            <a:r>
              <a:rPr lang="zh-TW" altLang="en-US" sz="4000" b="1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的彼此合作與協助，讓我們共同</a:t>
            </a:r>
            <a:br>
              <a:rPr lang="en-US" altLang="zh-TW" sz="4000" b="1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</a:br>
            <a:r>
              <a:rPr lang="zh-TW" altLang="en-US" sz="4000" b="1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建構一所讓學生的學習得到最大的幫助與協助，能讓學生潛能得以發揮的學習園地，</a:t>
            </a:r>
            <a:br>
              <a:rPr lang="en-US" altLang="zh-TW" sz="4000" b="1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</a:br>
            <a:r>
              <a:rPr lang="zh-TW" altLang="en-US" sz="4000" b="1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讓文華國小成為</a:t>
            </a:r>
            <a:r>
              <a:rPr lang="zh-TW" altLang="en-US" sz="4000" b="1" dirty="0">
                <a:solidFill>
                  <a:schemeClr val="accent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更好、更優質</a:t>
            </a:r>
            <a:r>
              <a:rPr lang="zh-TW" altLang="en-US" sz="4000" b="1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的學校。</a:t>
            </a:r>
          </a:p>
        </p:txBody>
      </p:sp>
      <p:pic>
        <p:nvPicPr>
          <p:cNvPr id="19" name="圖片 18">
            <a:extLst>
              <a:ext uri="{FF2B5EF4-FFF2-40B4-BE49-F238E27FC236}">
                <a16:creationId xmlns:a16="http://schemas.microsoft.com/office/drawing/2014/main" id="{230597ED-EC65-4CD5-9F9D-048B6AB413B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66649" y="284632"/>
            <a:ext cx="2143680" cy="32800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9071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3000">
        <p14:flash/>
      </p:transition>
    </mc:Choice>
    <mc:Fallback xmlns:a16="http://schemas.microsoft.com/office/drawing/2014/main" xmlns:a14="http://schemas.microsoft.com/office/drawing/2010/main"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750"/>
                            </p:stCondLst>
                            <p:childTnLst>
                              <p:par>
                                <p:cTn id="21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75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图片 17">
            <a:extLst>
              <a:ext uri="{FF2B5EF4-FFF2-40B4-BE49-F238E27FC236}">
                <a16:creationId xmlns:a16="http://schemas.microsoft.com/office/drawing/2014/main" id="{FC264A3C-C6F2-4190-8FEE-BC592A3A17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4726" y="3677555"/>
            <a:ext cx="12209444" cy="3679353"/>
          </a:xfrm>
          <a:prstGeom prst="rect">
            <a:avLst/>
          </a:prstGeom>
        </p:spPr>
      </p:pic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631504" y="1340768"/>
            <a:ext cx="8856984" cy="5256584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altLang="zh-TW" sz="1800" dirty="0">
              <a:latin typeface="新細明體" panose="02020500000000000000" pitchFamily="18" charset="-120"/>
              <a:sym typeface="Wingdings 2" panose="05020102010507070707" pitchFamily="18" charset="2"/>
            </a:endParaRPr>
          </a:p>
          <a:p>
            <a:pPr marL="0" indent="0">
              <a:buNone/>
            </a:pPr>
            <a:endParaRPr lang="zh-TW" altLang="en-US" sz="1800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E91FA2-51A1-4FED-8B2D-2420C3D0D76B}" type="slidenum">
              <a:rPr lang="zh-TW" altLang="en-US" smtClean="0"/>
              <a:t>30</a:t>
            </a:fld>
            <a:endParaRPr lang="zh-TW" altLang="en-US" dirty="0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9F83D7C8-C11A-4009-BD62-4FA798129B26}"/>
              </a:ext>
            </a:extLst>
          </p:cNvPr>
          <p:cNvSpPr/>
          <p:nvPr/>
        </p:nvSpPr>
        <p:spPr>
          <a:xfrm>
            <a:off x="-1" y="289952"/>
            <a:ext cx="8152823" cy="646331"/>
          </a:xfrm>
          <a:prstGeom prst="rect">
            <a:avLst/>
          </a:prstGeom>
          <a:solidFill>
            <a:srgbClr val="8FC7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b="1" dirty="0">
                <a:solidFill>
                  <a:srgbClr val="3B8D8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多元學習環境、完善教學設備－總務處</a:t>
            </a:r>
            <a:endParaRPr lang="zh-CN" altLang="en-US" sz="3600" b="1" dirty="0">
              <a:solidFill>
                <a:srgbClr val="3B8D86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grpSp>
        <p:nvGrpSpPr>
          <p:cNvPr id="8" name="组合 9">
            <a:extLst>
              <a:ext uri="{FF2B5EF4-FFF2-40B4-BE49-F238E27FC236}">
                <a16:creationId xmlns:a16="http://schemas.microsoft.com/office/drawing/2014/main" id="{FC067285-6C25-4A8C-A25C-162E0CE7BDED}"/>
              </a:ext>
            </a:extLst>
          </p:cNvPr>
          <p:cNvGrpSpPr/>
          <p:nvPr/>
        </p:nvGrpSpPr>
        <p:grpSpPr>
          <a:xfrm>
            <a:off x="3951391" y="3160660"/>
            <a:ext cx="4132877" cy="2646271"/>
            <a:chOff x="4063151" y="3591163"/>
            <a:chExt cx="4132877" cy="2646271"/>
          </a:xfrm>
        </p:grpSpPr>
        <p:grpSp>
          <p:nvGrpSpPr>
            <p:cNvPr id="9" name="组合 10">
              <a:extLst>
                <a:ext uri="{FF2B5EF4-FFF2-40B4-BE49-F238E27FC236}">
                  <a16:creationId xmlns:a16="http://schemas.microsoft.com/office/drawing/2014/main" id="{EEC95C97-F3B9-4B82-90F7-9BE2B959D07E}"/>
                </a:ext>
              </a:extLst>
            </p:cNvPr>
            <p:cNvGrpSpPr/>
            <p:nvPr/>
          </p:nvGrpSpPr>
          <p:grpSpPr>
            <a:xfrm>
              <a:off x="4063151" y="3591163"/>
              <a:ext cx="1730997" cy="1426203"/>
              <a:chOff x="4063151" y="3591163"/>
              <a:chExt cx="1730997" cy="1426203"/>
            </a:xfrm>
          </p:grpSpPr>
          <p:sp>
            <p:nvSpPr>
              <p:cNvPr id="20" name="任意多边形 21">
                <a:extLst>
                  <a:ext uri="{FF2B5EF4-FFF2-40B4-BE49-F238E27FC236}">
                    <a16:creationId xmlns:a16="http://schemas.microsoft.com/office/drawing/2014/main" id="{3DC3268C-BEB4-46BC-B303-C1DB1F386CFF}"/>
                  </a:ext>
                </a:extLst>
              </p:cNvPr>
              <p:cNvSpPr/>
              <p:nvPr/>
            </p:nvSpPr>
            <p:spPr>
              <a:xfrm>
                <a:off x="4063151" y="3591163"/>
                <a:ext cx="1730997" cy="1426203"/>
              </a:xfrm>
              <a:custGeom>
                <a:avLst/>
                <a:gdLst>
                  <a:gd name="connsiteX0" fmla="*/ 1520632 w 1520632"/>
                  <a:gd name="connsiteY0" fmla="*/ 0 h 1252879"/>
                  <a:gd name="connsiteX1" fmla="*/ 0 w 1520632"/>
                  <a:gd name="connsiteY1" fmla="*/ 1252879 h 1252879"/>
                  <a:gd name="connsiteX0-1" fmla="*/ 1520632 w 1520632"/>
                  <a:gd name="connsiteY0-2" fmla="*/ 0 h 1252879"/>
                  <a:gd name="connsiteX1-3" fmla="*/ 0 w 1520632"/>
                  <a:gd name="connsiteY1-4" fmla="*/ 1252879 h 1252879"/>
                  <a:gd name="connsiteX0-5" fmla="*/ 1520632 w 1520632"/>
                  <a:gd name="connsiteY0-6" fmla="*/ 0 h 1252879"/>
                  <a:gd name="connsiteX1-7" fmla="*/ 0 w 1520632"/>
                  <a:gd name="connsiteY1-8" fmla="*/ 1252879 h 1252879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</a:cxnLst>
                <a:rect l="l" t="t" r="r" b="b"/>
                <a:pathLst>
                  <a:path w="1520632" h="1252879">
                    <a:moveTo>
                      <a:pt x="1520632" y="0"/>
                    </a:moveTo>
                    <a:cubicBezTo>
                      <a:pt x="1271404" y="796521"/>
                      <a:pt x="314903" y="1183836"/>
                      <a:pt x="0" y="1252879"/>
                    </a:cubicBezTo>
                  </a:path>
                </a:pathLst>
              </a:custGeom>
              <a:noFill/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endParaRPr>
              </a:p>
            </p:txBody>
          </p:sp>
          <p:sp>
            <p:nvSpPr>
              <p:cNvPr id="21" name="任意多边形 22">
                <a:extLst>
                  <a:ext uri="{FF2B5EF4-FFF2-40B4-BE49-F238E27FC236}">
                    <a16:creationId xmlns:a16="http://schemas.microsoft.com/office/drawing/2014/main" id="{7463DD6A-4707-440C-A264-6C4A9CE65630}"/>
                  </a:ext>
                </a:extLst>
              </p:cNvPr>
              <p:cNvSpPr/>
              <p:nvPr/>
            </p:nvSpPr>
            <p:spPr>
              <a:xfrm>
                <a:off x="5075296" y="4321516"/>
                <a:ext cx="166774" cy="143771"/>
              </a:xfrm>
              <a:custGeom>
                <a:avLst/>
                <a:gdLst>
                  <a:gd name="connsiteX0" fmla="*/ 146506 w 146506"/>
                  <a:gd name="connsiteY0" fmla="*/ 0 h 126299"/>
                  <a:gd name="connsiteX1" fmla="*/ 0 w 146506"/>
                  <a:gd name="connsiteY1" fmla="*/ 126299 h 1262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46506" h="126299">
                    <a:moveTo>
                      <a:pt x="146506" y="0"/>
                    </a:moveTo>
                    <a:lnTo>
                      <a:pt x="0" y="126299"/>
                    </a:lnTo>
                  </a:path>
                </a:pathLst>
              </a:custGeom>
              <a:noFill/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endParaRPr>
              </a:p>
            </p:txBody>
          </p:sp>
          <p:sp>
            <p:nvSpPr>
              <p:cNvPr id="22" name="任意多边形 23">
                <a:extLst>
                  <a:ext uri="{FF2B5EF4-FFF2-40B4-BE49-F238E27FC236}">
                    <a16:creationId xmlns:a16="http://schemas.microsoft.com/office/drawing/2014/main" id="{5D34683A-088B-45AF-B336-657AAB278655}"/>
                  </a:ext>
                </a:extLst>
              </p:cNvPr>
              <p:cNvSpPr/>
              <p:nvPr/>
            </p:nvSpPr>
            <p:spPr>
              <a:xfrm>
                <a:off x="5277102" y="4295415"/>
                <a:ext cx="166774" cy="143771"/>
              </a:xfrm>
              <a:custGeom>
                <a:avLst/>
                <a:gdLst>
                  <a:gd name="connsiteX0" fmla="*/ 146506 w 146506"/>
                  <a:gd name="connsiteY0" fmla="*/ 0 h 126299"/>
                  <a:gd name="connsiteX1" fmla="*/ 0 w 146506"/>
                  <a:gd name="connsiteY1" fmla="*/ 126299 h 1262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46506" h="126299">
                    <a:moveTo>
                      <a:pt x="146506" y="0"/>
                    </a:moveTo>
                    <a:lnTo>
                      <a:pt x="0" y="126299"/>
                    </a:lnTo>
                  </a:path>
                </a:pathLst>
              </a:custGeom>
              <a:noFill/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endParaRPr>
              </a:p>
            </p:txBody>
          </p:sp>
        </p:grpSp>
        <p:grpSp>
          <p:nvGrpSpPr>
            <p:cNvPr id="10" name="组合 11">
              <a:extLst>
                <a:ext uri="{FF2B5EF4-FFF2-40B4-BE49-F238E27FC236}">
                  <a16:creationId xmlns:a16="http://schemas.microsoft.com/office/drawing/2014/main" id="{0986091D-7C3E-43C3-B1C2-A71CC623CF5B}"/>
                </a:ext>
              </a:extLst>
            </p:cNvPr>
            <p:cNvGrpSpPr/>
            <p:nvPr/>
          </p:nvGrpSpPr>
          <p:grpSpPr>
            <a:xfrm>
              <a:off x="5276574" y="3602665"/>
              <a:ext cx="804713" cy="2628124"/>
              <a:chOff x="5276574" y="3602665"/>
              <a:chExt cx="804713" cy="2628124"/>
            </a:xfrm>
          </p:grpSpPr>
          <p:sp>
            <p:nvSpPr>
              <p:cNvPr id="18" name="任意多边形 19">
                <a:extLst>
                  <a:ext uri="{FF2B5EF4-FFF2-40B4-BE49-F238E27FC236}">
                    <a16:creationId xmlns:a16="http://schemas.microsoft.com/office/drawing/2014/main" id="{D5121E84-F9AD-408C-9C0F-FBD72C1082BD}"/>
                  </a:ext>
                </a:extLst>
              </p:cNvPr>
              <p:cNvSpPr/>
              <p:nvPr/>
            </p:nvSpPr>
            <p:spPr>
              <a:xfrm>
                <a:off x="5276574" y="3602665"/>
                <a:ext cx="804713" cy="2628124"/>
              </a:xfrm>
              <a:custGeom>
                <a:avLst/>
                <a:gdLst>
                  <a:gd name="connsiteX0" fmla="*/ 616336 w 616336"/>
                  <a:gd name="connsiteY0" fmla="*/ 0 h 2308733"/>
                  <a:gd name="connsiteX1" fmla="*/ 0 w 616336"/>
                  <a:gd name="connsiteY1" fmla="*/ 2308733 h 2308733"/>
                  <a:gd name="connsiteX0-1" fmla="*/ 616336 w 616336"/>
                  <a:gd name="connsiteY0-2" fmla="*/ 0 h 2308733"/>
                  <a:gd name="connsiteX1-3" fmla="*/ 0 w 616336"/>
                  <a:gd name="connsiteY1-4" fmla="*/ 2308733 h 2308733"/>
                  <a:gd name="connsiteX0-5" fmla="*/ 616336 w 706918"/>
                  <a:gd name="connsiteY0-6" fmla="*/ 0 h 2308733"/>
                  <a:gd name="connsiteX1-7" fmla="*/ 0 w 706918"/>
                  <a:gd name="connsiteY1-8" fmla="*/ 2308733 h 2308733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</a:cxnLst>
                <a:rect l="l" t="t" r="r" b="b"/>
                <a:pathLst>
                  <a:path w="706918" h="2308733">
                    <a:moveTo>
                      <a:pt x="616336" y="0"/>
                    </a:moveTo>
                    <a:cubicBezTo>
                      <a:pt x="653384" y="542241"/>
                      <a:pt x="1008703" y="2125180"/>
                      <a:pt x="0" y="2308733"/>
                    </a:cubicBezTo>
                  </a:path>
                </a:pathLst>
              </a:custGeom>
              <a:noFill/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endParaRPr>
              </a:p>
            </p:txBody>
          </p:sp>
          <p:sp>
            <p:nvSpPr>
              <p:cNvPr id="19" name="任意多边形 20">
                <a:extLst>
                  <a:ext uri="{FF2B5EF4-FFF2-40B4-BE49-F238E27FC236}">
                    <a16:creationId xmlns:a16="http://schemas.microsoft.com/office/drawing/2014/main" id="{7C3F3176-A0C7-4303-AAC9-E888749A180C}"/>
                  </a:ext>
                </a:extLst>
              </p:cNvPr>
              <p:cNvSpPr/>
              <p:nvPr/>
            </p:nvSpPr>
            <p:spPr>
              <a:xfrm>
                <a:off x="6012680" y="4465287"/>
                <a:ext cx="5751" cy="224281"/>
              </a:xfrm>
              <a:custGeom>
                <a:avLst/>
                <a:gdLst>
                  <a:gd name="connsiteX0" fmla="*/ 0 w 5052"/>
                  <a:gd name="connsiteY0" fmla="*/ 0 h 197025"/>
                  <a:gd name="connsiteX1" fmla="*/ 5052 w 5052"/>
                  <a:gd name="connsiteY1" fmla="*/ 197025 h 1970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052" h="197025">
                    <a:moveTo>
                      <a:pt x="0" y="0"/>
                    </a:moveTo>
                    <a:lnTo>
                      <a:pt x="5052" y="197025"/>
                    </a:lnTo>
                  </a:path>
                </a:pathLst>
              </a:custGeom>
              <a:noFill/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endParaRPr>
              </a:p>
            </p:txBody>
          </p:sp>
        </p:grpSp>
        <p:grpSp>
          <p:nvGrpSpPr>
            <p:cNvPr id="11" name="组合 12">
              <a:extLst>
                <a:ext uri="{FF2B5EF4-FFF2-40B4-BE49-F238E27FC236}">
                  <a16:creationId xmlns:a16="http://schemas.microsoft.com/office/drawing/2014/main" id="{CB222316-A533-4E44-903C-F349A7EA1D99}"/>
                </a:ext>
              </a:extLst>
            </p:cNvPr>
            <p:cNvGrpSpPr/>
            <p:nvPr/>
          </p:nvGrpSpPr>
          <p:grpSpPr>
            <a:xfrm>
              <a:off x="6465031" y="3597808"/>
              <a:ext cx="1730997" cy="1426203"/>
              <a:chOff x="6465031" y="3597808"/>
              <a:chExt cx="1730997" cy="1426203"/>
            </a:xfrm>
          </p:grpSpPr>
          <p:sp>
            <p:nvSpPr>
              <p:cNvPr id="15" name="任意多边形 16">
                <a:extLst>
                  <a:ext uri="{FF2B5EF4-FFF2-40B4-BE49-F238E27FC236}">
                    <a16:creationId xmlns:a16="http://schemas.microsoft.com/office/drawing/2014/main" id="{0DB1C03B-FBDC-497E-AEC9-76D86C46E32C}"/>
                  </a:ext>
                </a:extLst>
              </p:cNvPr>
              <p:cNvSpPr/>
              <p:nvPr/>
            </p:nvSpPr>
            <p:spPr>
              <a:xfrm flipH="1">
                <a:off x="6465031" y="3597808"/>
                <a:ext cx="1730997" cy="1426203"/>
              </a:xfrm>
              <a:custGeom>
                <a:avLst/>
                <a:gdLst>
                  <a:gd name="connsiteX0" fmla="*/ 1520632 w 1520632"/>
                  <a:gd name="connsiteY0" fmla="*/ 0 h 1252879"/>
                  <a:gd name="connsiteX1" fmla="*/ 0 w 1520632"/>
                  <a:gd name="connsiteY1" fmla="*/ 1252879 h 1252879"/>
                  <a:gd name="connsiteX0-1" fmla="*/ 1520632 w 1520632"/>
                  <a:gd name="connsiteY0-2" fmla="*/ 0 h 1252879"/>
                  <a:gd name="connsiteX1-3" fmla="*/ 0 w 1520632"/>
                  <a:gd name="connsiteY1-4" fmla="*/ 1252879 h 1252879"/>
                  <a:gd name="connsiteX0-5" fmla="*/ 1520632 w 1520632"/>
                  <a:gd name="connsiteY0-6" fmla="*/ 0 h 1252879"/>
                  <a:gd name="connsiteX1-7" fmla="*/ 0 w 1520632"/>
                  <a:gd name="connsiteY1-8" fmla="*/ 1252879 h 1252879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</a:cxnLst>
                <a:rect l="l" t="t" r="r" b="b"/>
                <a:pathLst>
                  <a:path w="1520632" h="1252879">
                    <a:moveTo>
                      <a:pt x="1520632" y="0"/>
                    </a:moveTo>
                    <a:cubicBezTo>
                      <a:pt x="1271404" y="796521"/>
                      <a:pt x="314903" y="1183836"/>
                      <a:pt x="0" y="1252879"/>
                    </a:cubicBezTo>
                  </a:path>
                </a:pathLst>
              </a:custGeom>
              <a:noFill/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endParaRPr>
              </a:p>
            </p:txBody>
          </p:sp>
          <p:sp>
            <p:nvSpPr>
              <p:cNvPr id="16" name="任意多边形 17">
                <a:extLst>
                  <a:ext uri="{FF2B5EF4-FFF2-40B4-BE49-F238E27FC236}">
                    <a16:creationId xmlns:a16="http://schemas.microsoft.com/office/drawing/2014/main" id="{8F21F1A1-126E-4024-BED7-2BBE96B824C0}"/>
                  </a:ext>
                </a:extLst>
              </p:cNvPr>
              <p:cNvSpPr/>
              <p:nvPr/>
            </p:nvSpPr>
            <p:spPr>
              <a:xfrm flipH="1">
                <a:off x="7017109" y="4328162"/>
                <a:ext cx="166774" cy="143771"/>
              </a:xfrm>
              <a:custGeom>
                <a:avLst/>
                <a:gdLst>
                  <a:gd name="connsiteX0" fmla="*/ 146506 w 146506"/>
                  <a:gd name="connsiteY0" fmla="*/ 0 h 126299"/>
                  <a:gd name="connsiteX1" fmla="*/ 0 w 146506"/>
                  <a:gd name="connsiteY1" fmla="*/ 126299 h 1262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46506" h="126299">
                    <a:moveTo>
                      <a:pt x="146506" y="0"/>
                    </a:moveTo>
                    <a:lnTo>
                      <a:pt x="0" y="126299"/>
                    </a:lnTo>
                  </a:path>
                </a:pathLst>
              </a:custGeom>
              <a:noFill/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endParaRPr>
              </a:p>
            </p:txBody>
          </p:sp>
          <p:sp>
            <p:nvSpPr>
              <p:cNvPr id="17" name="任意多边形 18">
                <a:extLst>
                  <a:ext uri="{FF2B5EF4-FFF2-40B4-BE49-F238E27FC236}">
                    <a16:creationId xmlns:a16="http://schemas.microsoft.com/office/drawing/2014/main" id="{AF55CE22-68AB-44AC-8866-1C044931AD24}"/>
                  </a:ext>
                </a:extLst>
              </p:cNvPr>
              <p:cNvSpPr/>
              <p:nvPr/>
            </p:nvSpPr>
            <p:spPr>
              <a:xfrm flipH="1">
                <a:off x="6815303" y="4302061"/>
                <a:ext cx="166774" cy="143771"/>
              </a:xfrm>
              <a:custGeom>
                <a:avLst/>
                <a:gdLst>
                  <a:gd name="connsiteX0" fmla="*/ 146506 w 146506"/>
                  <a:gd name="connsiteY0" fmla="*/ 0 h 126299"/>
                  <a:gd name="connsiteX1" fmla="*/ 0 w 146506"/>
                  <a:gd name="connsiteY1" fmla="*/ 126299 h 1262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46506" h="126299">
                    <a:moveTo>
                      <a:pt x="146506" y="0"/>
                    </a:moveTo>
                    <a:lnTo>
                      <a:pt x="0" y="126299"/>
                    </a:lnTo>
                  </a:path>
                </a:pathLst>
              </a:custGeom>
              <a:noFill/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endParaRPr>
              </a:p>
            </p:txBody>
          </p:sp>
        </p:grpSp>
        <p:grpSp>
          <p:nvGrpSpPr>
            <p:cNvPr id="12" name="组合 13">
              <a:extLst>
                <a:ext uri="{FF2B5EF4-FFF2-40B4-BE49-F238E27FC236}">
                  <a16:creationId xmlns:a16="http://schemas.microsoft.com/office/drawing/2014/main" id="{809FE4F9-529A-4EEE-82BD-E1F0478724F0}"/>
                </a:ext>
              </a:extLst>
            </p:cNvPr>
            <p:cNvGrpSpPr/>
            <p:nvPr/>
          </p:nvGrpSpPr>
          <p:grpSpPr>
            <a:xfrm>
              <a:off x="6177892" y="3609310"/>
              <a:ext cx="804713" cy="2628124"/>
              <a:chOff x="6177892" y="3609310"/>
              <a:chExt cx="804713" cy="2628124"/>
            </a:xfrm>
          </p:grpSpPr>
          <p:sp>
            <p:nvSpPr>
              <p:cNvPr id="13" name="任意多边形 14">
                <a:extLst>
                  <a:ext uri="{FF2B5EF4-FFF2-40B4-BE49-F238E27FC236}">
                    <a16:creationId xmlns:a16="http://schemas.microsoft.com/office/drawing/2014/main" id="{6EE183B0-B8C6-4270-8B6F-DAD7BC8C8418}"/>
                  </a:ext>
                </a:extLst>
              </p:cNvPr>
              <p:cNvSpPr/>
              <p:nvPr/>
            </p:nvSpPr>
            <p:spPr>
              <a:xfrm flipH="1">
                <a:off x="6177892" y="3609310"/>
                <a:ext cx="804713" cy="2628124"/>
              </a:xfrm>
              <a:custGeom>
                <a:avLst/>
                <a:gdLst>
                  <a:gd name="connsiteX0" fmla="*/ 616336 w 616336"/>
                  <a:gd name="connsiteY0" fmla="*/ 0 h 2308733"/>
                  <a:gd name="connsiteX1" fmla="*/ 0 w 616336"/>
                  <a:gd name="connsiteY1" fmla="*/ 2308733 h 2308733"/>
                  <a:gd name="connsiteX0-1" fmla="*/ 616336 w 616336"/>
                  <a:gd name="connsiteY0-2" fmla="*/ 0 h 2308733"/>
                  <a:gd name="connsiteX1-3" fmla="*/ 0 w 616336"/>
                  <a:gd name="connsiteY1-4" fmla="*/ 2308733 h 2308733"/>
                  <a:gd name="connsiteX0-5" fmla="*/ 616336 w 706918"/>
                  <a:gd name="connsiteY0-6" fmla="*/ 0 h 2308733"/>
                  <a:gd name="connsiteX1-7" fmla="*/ 0 w 706918"/>
                  <a:gd name="connsiteY1-8" fmla="*/ 2308733 h 2308733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</a:cxnLst>
                <a:rect l="l" t="t" r="r" b="b"/>
                <a:pathLst>
                  <a:path w="706918" h="2308733">
                    <a:moveTo>
                      <a:pt x="616336" y="0"/>
                    </a:moveTo>
                    <a:cubicBezTo>
                      <a:pt x="653384" y="542241"/>
                      <a:pt x="1008703" y="2125180"/>
                      <a:pt x="0" y="2308733"/>
                    </a:cubicBezTo>
                  </a:path>
                </a:pathLst>
              </a:custGeom>
              <a:noFill/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endParaRPr>
              </a:p>
            </p:txBody>
          </p:sp>
          <p:sp>
            <p:nvSpPr>
              <p:cNvPr id="14" name="任意多边形 15">
                <a:extLst>
                  <a:ext uri="{FF2B5EF4-FFF2-40B4-BE49-F238E27FC236}">
                    <a16:creationId xmlns:a16="http://schemas.microsoft.com/office/drawing/2014/main" id="{7A31A1D6-C54E-467F-9197-6B86076C7E7E}"/>
                  </a:ext>
                </a:extLst>
              </p:cNvPr>
              <p:cNvSpPr/>
              <p:nvPr/>
            </p:nvSpPr>
            <p:spPr>
              <a:xfrm flipH="1">
                <a:off x="6240748" y="4471933"/>
                <a:ext cx="5751" cy="224281"/>
              </a:xfrm>
              <a:custGeom>
                <a:avLst/>
                <a:gdLst>
                  <a:gd name="connsiteX0" fmla="*/ 0 w 5052"/>
                  <a:gd name="connsiteY0" fmla="*/ 0 h 197025"/>
                  <a:gd name="connsiteX1" fmla="*/ 5052 w 5052"/>
                  <a:gd name="connsiteY1" fmla="*/ 197025 h 1970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052" h="197025">
                    <a:moveTo>
                      <a:pt x="0" y="0"/>
                    </a:moveTo>
                    <a:lnTo>
                      <a:pt x="5052" y="197025"/>
                    </a:lnTo>
                  </a:path>
                </a:pathLst>
              </a:custGeom>
              <a:noFill/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endParaRPr>
              </a:p>
            </p:txBody>
          </p:sp>
        </p:grpSp>
      </p:grpSp>
      <p:sp>
        <p:nvSpPr>
          <p:cNvPr id="28" name="文字方塊 27"/>
          <p:cNvSpPr txBox="1"/>
          <p:nvPr/>
        </p:nvSpPr>
        <p:spPr>
          <a:xfrm rot="21364411">
            <a:off x="954794" y="5464735"/>
            <a:ext cx="29406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b="1" dirty="0"/>
              <a:t>PU</a:t>
            </a:r>
            <a:r>
              <a:rPr lang="zh-TW" altLang="en-US" sz="2400" b="1" dirty="0"/>
              <a:t>跑道整修工程</a:t>
            </a: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27981">
            <a:off x="455424" y="1493928"/>
            <a:ext cx="3755427" cy="28165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4" name="圖片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8031" y="1241920"/>
            <a:ext cx="3291024" cy="24671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5" name="圖片 2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6216" y="4139621"/>
            <a:ext cx="2886973" cy="21652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6" name="圖片 2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9335">
            <a:off x="9048112" y="613117"/>
            <a:ext cx="2727470" cy="36038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33269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EE03D526-E3A5-4505-A256-FDB184103702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4028" y="-378303"/>
            <a:ext cx="7614606" cy="7614606"/>
          </a:xfrm>
          <a:prstGeom prst="rect">
            <a:avLst/>
          </a:prstGeom>
        </p:spPr>
      </p:pic>
      <p:pic>
        <p:nvPicPr>
          <p:cNvPr id="16" name="图片 16">
            <a:extLst>
              <a:ext uri="{FF2B5EF4-FFF2-40B4-BE49-F238E27FC236}">
                <a16:creationId xmlns:a16="http://schemas.microsoft.com/office/drawing/2014/main" id="{62B81537-85A5-4A67-A7A5-2FEFEC0A50FC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2184" y="-195423"/>
            <a:ext cx="7614606" cy="7614606"/>
          </a:xfrm>
          <a:prstGeom prst="rect">
            <a:avLst/>
          </a:prstGeom>
        </p:spPr>
      </p:pic>
      <p:sp>
        <p:nvSpPr>
          <p:cNvPr id="14" name="投影片編號版面配置區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4D1544E-7AFE-464E-8563-5EA856D1C62E}" type="slidenum">
              <a:rPr lang="fr-CA" smtClean="0"/>
              <a:pPr>
                <a:defRPr/>
              </a:pPr>
              <a:t>31</a:t>
            </a:fld>
            <a:endParaRPr lang="fr-CA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BA81708-8B8F-4AF7-8ABF-FA50FBFA8F86}" type="datetime1">
              <a:rPr lang="fr-FR" altLang="zh-TW" smtClean="0"/>
              <a:t>31/08/2021</a:t>
            </a:fld>
            <a:endParaRPr lang="fr-CA" dirty="0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3222006E-40C5-4C05-B0F0-8F110EFDEACC}"/>
              </a:ext>
            </a:extLst>
          </p:cNvPr>
          <p:cNvSpPr/>
          <p:nvPr/>
        </p:nvSpPr>
        <p:spPr>
          <a:xfrm>
            <a:off x="0" y="329331"/>
            <a:ext cx="4049486" cy="646331"/>
          </a:xfrm>
          <a:prstGeom prst="rect">
            <a:avLst/>
          </a:prstGeom>
          <a:solidFill>
            <a:srgbClr val="8FC7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b="1" dirty="0">
                <a:solidFill>
                  <a:srgbClr val="3B8D8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總務處業務報告</a:t>
            </a:r>
            <a:endParaRPr lang="zh-CN" altLang="en-US" sz="3600" b="1" dirty="0">
              <a:solidFill>
                <a:srgbClr val="3B8D86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8966CA20-517A-47D6-8192-4E09CC62A8A9}"/>
              </a:ext>
            </a:extLst>
          </p:cNvPr>
          <p:cNvSpPr/>
          <p:nvPr/>
        </p:nvSpPr>
        <p:spPr>
          <a:xfrm>
            <a:off x="1894651" y="1041023"/>
            <a:ext cx="8382895" cy="46474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TW" sz="2800" b="1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110</a:t>
            </a:r>
            <a:r>
              <a:rPr lang="zh-TW" altLang="en-US" sz="2800" b="1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學年度開學前</a:t>
            </a:r>
            <a:r>
              <a:rPr lang="zh-TW" altLang="zh-TW" sz="2800" b="1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已完成採購事項</a:t>
            </a:r>
            <a:endParaRPr lang="en-US" altLang="zh-TW" sz="2800" b="1" dirty="0">
              <a:solidFill>
                <a:srgbClr val="FF00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>
              <a:lnSpc>
                <a:spcPct val="200000"/>
              </a:lnSpc>
            </a:pPr>
            <a:r>
              <a:rPr lang="zh-TW" altLang="en-US" sz="2000" b="1" dirty="0">
                <a:solidFill>
                  <a:srgbClr val="0000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altLang="zh-TW" sz="2200" b="1" dirty="0">
                <a:solidFill>
                  <a:schemeClr val="accent6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1.</a:t>
            </a:r>
            <a:r>
              <a:rPr lang="zh-TW" altLang="zh-TW" sz="2400" b="1" dirty="0"/>
              <a:t>頂樓教室冷氣安裝及電源改善</a:t>
            </a:r>
            <a:endParaRPr lang="en-US" altLang="zh-TW" sz="2400" b="1" dirty="0"/>
          </a:p>
          <a:p>
            <a:pPr>
              <a:lnSpc>
                <a:spcPct val="200000"/>
              </a:lnSpc>
            </a:pPr>
            <a:r>
              <a:rPr lang="zh-TW" altLang="en-US" sz="2200" b="1" dirty="0">
                <a:solidFill>
                  <a:schemeClr val="accent6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altLang="zh-TW" sz="2200" b="1" dirty="0">
                <a:solidFill>
                  <a:schemeClr val="accent6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2.</a:t>
            </a:r>
            <a:r>
              <a:rPr lang="zh-TW" altLang="zh-TW" sz="2400" b="1" dirty="0"/>
              <a:t>視聽教室設備更新</a:t>
            </a:r>
            <a:endParaRPr lang="en-US" altLang="zh-TW" sz="2200" b="1" dirty="0">
              <a:solidFill>
                <a:schemeClr val="accent6">
                  <a:lumMod val="50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>
              <a:lnSpc>
                <a:spcPct val="200000"/>
              </a:lnSpc>
            </a:pPr>
            <a:r>
              <a:rPr lang="zh-TW" altLang="en-US" sz="2200" b="1" dirty="0">
                <a:solidFill>
                  <a:schemeClr val="accent6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altLang="zh-TW" sz="2200" b="1" dirty="0">
                <a:solidFill>
                  <a:schemeClr val="accent6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3.</a:t>
            </a:r>
            <a:r>
              <a:rPr lang="zh-TW" altLang="zh-TW" sz="2400" b="1" dirty="0"/>
              <a:t>川堂空間整修工程</a:t>
            </a:r>
            <a:endParaRPr lang="en-US" altLang="zh-TW" sz="2400" b="1" dirty="0"/>
          </a:p>
          <a:p>
            <a:pPr>
              <a:lnSpc>
                <a:spcPct val="200000"/>
              </a:lnSpc>
            </a:pPr>
            <a:r>
              <a:rPr lang="zh-TW" altLang="en-US" sz="2200" b="1" dirty="0">
                <a:solidFill>
                  <a:schemeClr val="accent6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altLang="zh-TW" sz="2200" b="1" dirty="0">
                <a:solidFill>
                  <a:schemeClr val="accent6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4.</a:t>
            </a:r>
            <a:r>
              <a:rPr lang="zh-TW" altLang="zh-TW" sz="2400" b="1" dirty="0"/>
              <a:t>兒童遊戲場工程</a:t>
            </a:r>
            <a:r>
              <a:rPr lang="en-US" altLang="zh-TW" sz="2400" b="1" dirty="0"/>
              <a:t>(</a:t>
            </a:r>
            <a:r>
              <a:rPr lang="zh-TW" altLang="en-US" sz="2400" b="1" dirty="0"/>
              <a:t>待驗收</a:t>
            </a:r>
            <a:r>
              <a:rPr lang="en-US" altLang="zh-TW" sz="2400" b="1" dirty="0"/>
              <a:t>)</a:t>
            </a:r>
          </a:p>
          <a:p>
            <a:pPr>
              <a:lnSpc>
                <a:spcPct val="200000"/>
              </a:lnSpc>
            </a:pPr>
            <a:r>
              <a:rPr lang="en-US" altLang="zh-TW" sz="2200" b="1" dirty="0">
                <a:solidFill>
                  <a:schemeClr val="accent6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5.</a:t>
            </a:r>
            <a:r>
              <a:rPr lang="zh-TW" altLang="zh-TW" sz="2400" b="1" dirty="0"/>
              <a:t>幼兒園調整空間之場地整修等工</a:t>
            </a:r>
            <a:r>
              <a:rPr lang="zh-TW" altLang="en-US" sz="2400" b="1" dirty="0"/>
              <a:t>程</a:t>
            </a:r>
            <a:endParaRPr lang="en-US" altLang="zh-TW" sz="2400" b="1" dirty="0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7FF3FAF5-4484-4D43-88C6-1BE3A3072E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63" b="97629" l="3918" r="95361">
                        <a14:foregroundMark x1="18247" y1="33194" x2="15464" y2="51604"/>
                        <a14:foregroundMark x1="15464" y1="51604" x2="17320" y2="81450"/>
                        <a14:foregroundMark x1="15464" y1="73361" x2="16082" y2="38494"/>
                        <a14:foregroundMark x1="16082" y1="38494" x2="16392" y2="37238"/>
                        <a14:foregroundMark x1="30928" y1="69317" x2="33608" y2="85495"/>
                        <a14:foregroundMark x1="28144" y1="74059" x2="41856" y2="76430"/>
                        <a14:foregroundMark x1="41856" y1="76430" x2="42371" y2="76848"/>
                        <a14:foregroundMark x1="29278" y1="95258" x2="38454" y2="94840"/>
                        <a14:foregroundMark x1="3918" y1="76848" x2="4124" y2="77406"/>
                        <a14:foregroundMark x1="91031" y1="26360" x2="91237" y2="42817"/>
                        <a14:foregroundMark x1="14742" y1="45607" x2="14742" y2="62204"/>
                        <a14:foregroundMark x1="27010" y1="97768" x2="28144" y2="89540"/>
                        <a14:foregroundMark x1="42887" y1="24826" x2="54021" y2="12831"/>
                        <a14:foregroundMark x1="54021" y1="12831" x2="67732" y2="14226"/>
                        <a14:foregroundMark x1="67732" y1="14226" x2="95258" y2="12971"/>
                        <a14:foregroundMark x1="95258" y1="12971" x2="95361" y2="65551"/>
                        <a14:foregroundMark x1="95361" y1="65551" x2="63814" y2="66527"/>
                        <a14:foregroundMark x1="58969" y1="25662" x2="81340" y2="66806"/>
                        <a14:foregroundMark x1="86392" y1="51604" x2="86598" y2="59972"/>
                        <a14:foregroundMark x1="87835" y1="48117" x2="77216" y2="57462"/>
                        <a14:foregroundMark x1="50722" y1="25105" x2="60515" y2="35983"/>
                        <a14:foregroundMark x1="60515" y1="35983" x2="62887" y2="40725"/>
                        <a14:foregroundMark x1="60825" y1="56904" x2="62165" y2="41980"/>
                        <a14:foregroundMark x1="67938" y1="20084" x2="66082" y2="38215"/>
                        <a14:foregroundMark x1="79691" y1="28870" x2="64536" y2="33473"/>
                        <a14:foregroundMark x1="90103" y1="58159" x2="81134" y2="61227"/>
                        <a14:foregroundMark x1="72784" y1="56904" x2="48866" y2="59972"/>
                        <a14:foregroundMark x1="60103" y1="38773" x2="53196" y2="50070"/>
                        <a14:foregroundMark x1="68247" y1="23570" x2="79278" y2="37796"/>
                        <a14:foregroundMark x1="43299" y1="15481" x2="42371" y2="2608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54485" y="975662"/>
            <a:ext cx="4102425" cy="3032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148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EE03D526-E3A5-4505-A256-FDB184103702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4028" y="-378303"/>
            <a:ext cx="7614606" cy="7614606"/>
          </a:xfrm>
          <a:prstGeom prst="rect">
            <a:avLst/>
          </a:prstGeom>
        </p:spPr>
      </p:pic>
      <p:pic>
        <p:nvPicPr>
          <p:cNvPr id="16" name="图片 16">
            <a:extLst>
              <a:ext uri="{FF2B5EF4-FFF2-40B4-BE49-F238E27FC236}">
                <a16:creationId xmlns:a16="http://schemas.microsoft.com/office/drawing/2014/main" id="{62B81537-85A5-4A67-A7A5-2FEFEC0A50FC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2184" y="-195423"/>
            <a:ext cx="7614606" cy="7614606"/>
          </a:xfrm>
          <a:prstGeom prst="rect">
            <a:avLst/>
          </a:prstGeom>
        </p:spPr>
      </p:pic>
      <p:sp>
        <p:nvSpPr>
          <p:cNvPr id="14" name="投影片編號版面配置區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4D1544E-7AFE-464E-8563-5EA856D1C62E}" type="slidenum">
              <a:rPr lang="fr-CA" smtClean="0"/>
              <a:pPr>
                <a:defRPr/>
              </a:pPr>
              <a:t>32</a:t>
            </a:fld>
            <a:endParaRPr lang="fr-CA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fr-CA" dirty="0"/>
          </a:p>
        </p:txBody>
      </p:sp>
      <p:sp>
        <p:nvSpPr>
          <p:cNvPr id="13" name="剪去單一角落矩形 7">
            <a:extLst>
              <a:ext uri="{FF2B5EF4-FFF2-40B4-BE49-F238E27FC236}">
                <a16:creationId xmlns:a16="http://schemas.microsoft.com/office/drawing/2014/main" id="{E80271A4-C8F6-41A2-9C5D-07A6715E228D}"/>
              </a:ext>
            </a:extLst>
          </p:cNvPr>
          <p:cNvSpPr/>
          <p:nvPr/>
        </p:nvSpPr>
        <p:spPr>
          <a:xfrm>
            <a:off x="1901013" y="1303918"/>
            <a:ext cx="6876765" cy="1764000"/>
          </a:xfrm>
          <a:prstGeom prst="snip1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zh-TW" altLang="en-US" sz="3600" b="1" dirty="0">
                <a:solidFill>
                  <a:srgbClr val="C54457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工程進行中</a:t>
            </a:r>
            <a:endParaRPr lang="en-US" altLang="zh-TW" sz="3600" b="1" dirty="0">
              <a:solidFill>
                <a:srgbClr val="C54457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lang="en-US" altLang="zh-TW" sz="2400" b="1" dirty="0">
                <a:solidFill>
                  <a:srgbClr val="C54457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1.</a:t>
            </a:r>
            <a:r>
              <a:rPr lang="zh-TW" altLang="en-US" sz="2400" b="1" dirty="0">
                <a:solidFill>
                  <a:srgbClr val="C54457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全校班級教室冷氣安裝及電源改善</a:t>
            </a:r>
            <a:endParaRPr lang="en-US" altLang="zh-TW" sz="2400" b="1" dirty="0">
              <a:solidFill>
                <a:srgbClr val="C54457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lang="en-US" altLang="zh-TW" sz="2400" b="1" dirty="0">
                <a:solidFill>
                  <a:srgbClr val="C54457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2.</a:t>
            </a:r>
            <a:r>
              <a:rPr lang="zh-TW" altLang="en-US" sz="2400" b="1" dirty="0">
                <a:solidFill>
                  <a:srgbClr val="C54457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第</a:t>
            </a:r>
            <a:r>
              <a:rPr lang="en-US" altLang="zh-TW" sz="2400" b="1" dirty="0">
                <a:solidFill>
                  <a:srgbClr val="C54457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2</a:t>
            </a:r>
            <a:r>
              <a:rPr lang="zh-TW" altLang="en-US" sz="2400" b="1" dirty="0">
                <a:solidFill>
                  <a:srgbClr val="C54457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期兒童遊戲設施</a:t>
            </a:r>
            <a:r>
              <a:rPr lang="en-US" altLang="zh-TW" sz="2400" b="1" dirty="0">
                <a:solidFill>
                  <a:srgbClr val="C54457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(</a:t>
            </a:r>
            <a:r>
              <a:rPr lang="zh-TW" altLang="en-US" sz="2400" b="1" dirty="0">
                <a:solidFill>
                  <a:srgbClr val="C54457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待驗收</a:t>
            </a:r>
            <a:r>
              <a:rPr lang="en-US" altLang="zh-TW" sz="2400" b="1" dirty="0">
                <a:solidFill>
                  <a:srgbClr val="C54457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)</a:t>
            </a:r>
          </a:p>
        </p:txBody>
      </p:sp>
      <p:sp>
        <p:nvSpPr>
          <p:cNvPr id="15" name="剪去單一角落矩形 14">
            <a:extLst>
              <a:ext uri="{FF2B5EF4-FFF2-40B4-BE49-F238E27FC236}">
                <a16:creationId xmlns:a16="http://schemas.microsoft.com/office/drawing/2014/main" id="{20D011BE-112E-4A48-858F-ACA9BA34BF9B}"/>
              </a:ext>
            </a:extLst>
          </p:cNvPr>
          <p:cNvSpPr/>
          <p:nvPr/>
        </p:nvSpPr>
        <p:spPr>
          <a:xfrm>
            <a:off x="2249575" y="3928383"/>
            <a:ext cx="7242767" cy="2524953"/>
          </a:xfrm>
          <a:prstGeom prst="snip1Rect">
            <a:avLst/>
          </a:prstGeom>
          <a:solidFill>
            <a:srgbClr val="92D050">
              <a:alpha val="3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3600" b="1" dirty="0">
                <a:solidFill>
                  <a:schemeClr val="accent5">
                    <a:lumMod val="7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工程</a:t>
            </a:r>
            <a:r>
              <a:rPr lang="en-US" altLang="zh-TW" sz="3600" b="1" dirty="0">
                <a:solidFill>
                  <a:schemeClr val="accent5">
                    <a:lumMod val="7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/</a:t>
            </a:r>
            <a:r>
              <a:rPr lang="zh-TW" altLang="en-US" sz="3600" b="1" dirty="0">
                <a:solidFill>
                  <a:schemeClr val="accent5">
                    <a:lumMod val="7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採購申請安排中</a:t>
            </a:r>
            <a:endParaRPr lang="en-US" altLang="zh-TW" sz="3600" b="1" dirty="0">
              <a:solidFill>
                <a:schemeClr val="accent5">
                  <a:lumMod val="75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lang="en-US" altLang="zh-TW" sz="2400" b="1" dirty="0">
                <a:solidFill>
                  <a:schemeClr val="accent5">
                    <a:lumMod val="7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1.</a:t>
            </a:r>
            <a:r>
              <a:rPr lang="zh-TW" altLang="en-US" sz="2400" b="1" dirty="0">
                <a:solidFill>
                  <a:schemeClr val="accent5">
                    <a:lumMod val="7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校園太陽能光電板設置、太陽能光電籃球場建置</a:t>
            </a:r>
            <a:endParaRPr lang="en-US" altLang="zh-TW" sz="2400" b="1" dirty="0">
              <a:solidFill>
                <a:schemeClr val="accent5">
                  <a:lumMod val="75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lang="en-US" altLang="zh-TW" sz="2400" b="1" dirty="0">
                <a:solidFill>
                  <a:schemeClr val="accent5">
                    <a:lumMod val="7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2.</a:t>
            </a:r>
            <a:r>
              <a:rPr lang="zh-TW" altLang="en-US" sz="2400" b="1" dirty="0">
                <a:solidFill>
                  <a:schemeClr val="accent5">
                    <a:lumMod val="7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校園無線網路環境改善工程</a:t>
            </a:r>
            <a:endParaRPr lang="en-US" altLang="zh-TW" sz="2400" b="1" dirty="0">
              <a:solidFill>
                <a:schemeClr val="accent5">
                  <a:lumMod val="75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lang="en-US" altLang="zh-TW" sz="2400" b="1" dirty="0">
                <a:solidFill>
                  <a:schemeClr val="accent5">
                    <a:lumMod val="7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3.</a:t>
            </a:r>
            <a:r>
              <a:rPr lang="zh-TW" altLang="en-US" sz="2400" b="1" dirty="0">
                <a:solidFill>
                  <a:schemeClr val="accent5">
                    <a:lumMod val="7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五、六年級觸屏安裝</a:t>
            </a:r>
            <a:endParaRPr lang="en-US" altLang="zh-TW" sz="2400" b="1" dirty="0">
              <a:solidFill>
                <a:schemeClr val="accent5">
                  <a:lumMod val="75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lang="en-US" altLang="zh-TW" sz="2400" b="1" dirty="0">
                <a:solidFill>
                  <a:schemeClr val="accent5">
                    <a:lumMod val="7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4.IPAD</a:t>
            </a:r>
            <a:r>
              <a:rPr lang="zh-TW" altLang="en-US" sz="2400" b="1" dirty="0">
                <a:solidFill>
                  <a:schemeClr val="accent5">
                    <a:lumMod val="7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平板增購計畫</a:t>
            </a:r>
            <a:endParaRPr lang="en-US" altLang="zh-TW" sz="2400" b="1" dirty="0">
              <a:solidFill>
                <a:schemeClr val="accent5">
                  <a:lumMod val="75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lang="en-US" altLang="zh-TW" sz="2400" b="1" dirty="0">
                <a:solidFill>
                  <a:schemeClr val="accent5">
                    <a:lumMod val="7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5.3</a:t>
            </a:r>
            <a:r>
              <a:rPr lang="zh-TW" altLang="en-US" sz="2400" b="1" dirty="0">
                <a:solidFill>
                  <a:schemeClr val="accent5">
                    <a:lumMod val="7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樓電腦教室電腦設備更新</a:t>
            </a: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3222006E-40C5-4C05-B0F0-8F110EFDEACC}"/>
              </a:ext>
            </a:extLst>
          </p:cNvPr>
          <p:cNvSpPr/>
          <p:nvPr/>
        </p:nvSpPr>
        <p:spPr>
          <a:xfrm>
            <a:off x="0" y="329331"/>
            <a:ext cx="4049486" cy="646331"/>
          </a:xfrm>
          <a:prstGeom prst="rect">
            <a:avLst/>
          </a:prstGeom>
          <a:solidFill>
            <a:srgbClr val="8FC7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b="1" dirty="0">
                <a:solidFill>
                  <a:srgbClr val="3B8D8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總務處業務報告</a:t>
            </a:r>
            <a:endParaRPr lang="zh-CN" altLang="en-US" sz="3600" b="1" dirty="0">
              <a:solidFill>
                <a:srgbClr val="3B8D86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DDABE7C0-724E-42AD-BD23-118EA5D2F5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403" b="96393" l="4981" r="94444">
                        <a14:foregroundMark x1="7663" y1="15431" x2="9770" y2="74549"/>
                        <a14:foregroundMark x1="5172" y1="80561" x2="21264" y2="71743"/>
                        <a14:foregroundMark x1="9195" y1="90982" x2="21073" y2="90982"/>
                        <a14:foregroundMark x1="21073" y1="90982" x2="30077" y2="90782"/>
                        <a14:foregroundMark x1="48084" y1="9419" x2="54406" y2="1603"/>
                        <a14:foregroundMark x1="54406" y1="1603" x2="64751" y2="2004"/>
                        <a14:foregroundMark x1="64751" y1="2004" x2="73372" y2="6613"/>
                        <a14:foregroundMark x1="73372" y1="6613" x2="74521" y2="9820"/>
                        <a14:foregroundMark x1="53640" y1="4008" x2="63602" y2="1603"/>
                        <a14:foregroundMark x1="63602" y1="1603" x2="68008" y2="3607"/>
                        <a14:foregroundMark x1="15900" y1="30461" x2="50000" y2="20842"/>
                        <a14:foregroundMark x1="10345" y1="18437" x2="10920" y2="27255"/>
                        <a14:foregroundMark x1="11494" y1="16032" x2="17625" y2="30862"/>
                        <a14:foregroundMark x1="27395" y1="33267" x2="27395" y2="38878"/>
                        <a14:foregroundMark x1="31609" y1="32064" x2="32567" y2="38076"/>
                        <a14:foregroundMark x1="35249" y1="31663" x2="35824" y2="39679"/>
                        <a14:foregroundMark x1="59962" y1="91984" x2="61686" y2="93387"/>
                        <a14:foregroundMark x1="58238" y1="95992" x2="62261" y2="94790"/>
                        <a14:foregroundMark x1="75862" y1="96593" x2="80460" y2="95591"/>
                        <a14:foregroundMark x1="91188" y1="78357" x2="94444" y2="87976"/>
                        <a14:foregroundMark x1="94444" y1="87976" x2="91762" y2="93186"/>
                        <a14:foregroundMark x1="91954" y1="95792" x2="94061" y2="95792"/>
                        <a14:foregroundMark x1="60345" y1="22445" x2="60345" y2="44489"/>
                        <a14:foregroundMark x1="53257" y1="31263" x2="70307" y2="26453"/>
                        <a14:foregroundMark x1="52299" y1="34469" x2="46360" y2="25451"/>
                        <a14:foregroundMark x1="46360" y1="25451" x2="47126" y2="21443"/>
                        <a14:foregroundMark x1="77203" y1="26253" x2="73372" y2="33267"/>
                        <a14:foregroundMark x1="76628" y1="17635" x2="77778" y2="28457"/>
                        <a14:foregroundMark x1="77778" y1="28457" x2="66092" y2="4268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155460" y="861243"/>
            <a:ext cx="3478226" cy="3324971"/>
          </a:xfrm>
          <a:prstGeom prst="rect">
            <a:avLst/>
          </a:prstGeom>
        </p:spPr>
      </p:pic>
      <p:sp>
        <p:nvSpPr>
          <p:cNvPr id="2" name="文字方塊 1"/>
          <p:cNvSpPr txBox="1"/>
          <p:nvPr/>
        </p:nvSpPr>
        <p:spPr>
          <a:xfrm>
            <a:off x="368193" y="2475405"/>
            <a:ext cx="2131055" cy="286232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zh-TW" altLang="en-US" b="1" dirty="0">
                <a:ln/>
                <a:solidFill>
                  <a:schemeClr val="accent3"/>
                </a:solidFill>
              </a:rPr>
              <a:t>感謝：</a:t>
            </a:r>
            <a:endParaRPr lang="en-US" altLang="zh-TW" b="1" dirty="0">
              <a:ln/>
              <a:solidFill>
                <a:schemeClr val="accent3"/>
              </a:solidFill>
            </a:endParaRPr>
          </a:p>
          <a:p>
            <a:r>
              <a:rPr lang="zh-TW" altLang="en-US" b="1" dirty="0">
                <a:ln/>
                <a:solidFill>
                  <a:schemeClr val="accent3"/>
                </a:solidFill>
              </a:rPr>
              <a:t>桃園市教育局</a:t>
            </a:r>
            <a:endParaRPr lang="en-US" altLang="zh-TW" b="1" dirty="0">
              <a:ln/>
              <a:solidFill>
                <a:schemeClr val="accent3"/>
              </a:solidFill>
            </a:endParaRPr>
          </a:p>
          <a:p>
            <a:r>
              <a:rPr lang="zh-TW" altLang="en-US" b="1" dirty="0">
                <a:ln/>
                <a:solidFill>
                  <a:schemeClr val="accent3"/>
                </a:solidFill>
              </a:rPr>
              <a:t>鄭運鵬立委</a:t>
            </a:r>
            <a:endParaRPr lang="en-US" altLang="zh-TW" b="1" dirty="0">
              <a:ln/>
              <a:solidFill>
                <a:schemeClr val="accent3"/>
              </a:solidFill>
            </a:endParaRPr>
          </a:p>
          <a:p>
            <a:r>
              <a:rPr lang="zh-TW" altLang="en-US" b="1" dirty="0">
                <a:ln/>
                <a:solidFill>
                  <a:schemeClr val="accent3"/>
                </a:solidFill>
              </a:rPr>
              <a:t>陳雅倫議員</a:t>
            </a:r>
            <a:endParaRPr lang="en-US" altLang="zh-TW" b="1" dirty="0">
              <a:ln/>
              <a:solidFill>
                <a:schemeClr val="accent3"/>
              </a:solidFill>
            </a:endParaRPr>
          </a:p>
          <a:p>
            <a:r>
              <a:rPr lang="zh-TW" altLang="en-US" b="1" dirty="0">
                <a:ln/>
                <a:solidFill>
                  <a:schemeClr val="accent3"/>
                </a:solidFill>
              </a:rPr>
              <a:t>牛煦廷議員</a:t>
            </a:r>
            <a:endParaRPr lang="en-US" altLang="zh-TW" b="1" dirty="0">
              <a:ln/>
              <a:solidFill>
                <a:schemeClr val="accent3"/>
              </a:solidFill>
            </a:endParaRPr>
          </a:p>
          <a:p>
            <a:r>
              <a:rPr lang="zh-TW" altLang="en-US" b="1" dirty="0">
                <a:ln/>
                <a:solidFill>
                  <a:schemeClr val="accent3"/>
                </a:solidFill>
              </a:rPr>
              <a:t>潘素秋里長</a:t>
            </a:r>
            <a:endParaRPr lang="en-US" altLang="zh-TW" b="1" dirty="0">
              <a:ln/>
              <a:solidFill>
                <a:schemeClr val="accent3"/>
              </a:solidFill>
            </a:endParaRPr>
          </a:p>
          <a:p>
            <a:r>
              <a:rPr lang="zh-TW" altLang="en-US" b="1" dirty="0">
                <a:ln/>
                <a:solidFill>
                  <a:schemeClr val="accent3"/>
                </a:solidFill>
              </a:rPr>
              <a:t>翁旻佑榮譽會長</a:t>
            </a:r>
            <a:endParaRPr lang="en-US" altLang="zh-TW" b="1" dirty="0">
              <a:ln/>
              <a:solidFill>
                <a:schemeClr val="accent3"/>
              </a:solidFill>
            </a:endParaRPr>
          </a:p>
          <a:p>
            <a:r>
              <a:rPr lang="zh-TW" altLang="en-US" b="1" dirty="0">
                <a:ln/>
                <a:solidFill>
                  <a:schemeClr val="accent3"/>
                </a:solidFill>
              </a:rPr>
              <a:t>及社區所有關心文華的家長</a:t>
            </a:r>
            <a:r>
              <a:rPr lang="en-US" altLang="zh-TW" b="1" dirty="0">
                <a:ln/>
                <a:solidFill>
                  <a:schemeClr val="accent3"/>
                </a:solidFill>
              </a:rPr>
              <a:t>…</a:t>
            </a:r>
          </a:p>
          <a:p>
            <a:r>
              <a:rPr lang="zh-TW" altLang="en-US" b="1" dirty="0">
                <a:ln/>
                <a:solidFill>
                  <a:schemeClr val="accent3"/>
                </a:solidFill>
              </a:rPr>
              <a:t>共同協助爭取</a:t>
            </a:r>
          </a:p>
        </p:txBody>
      </p:sp>
    </p:spTree>
    <p:extLst>
      <p:ext uri="{BB962C8B-B14F-4D97-AF65-F5344CB8AC3E}">
        <p14:creationId xmlns:p14="http://schemas.microsoft.com/office/powerpoint/2010/main" val="3524876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矩形 70"/>
          <p:cNvSpPr/>
          <p:nvPr/>
        </p:nvSpPr>
        <p:spPr>
          <a:xfrm>
            <a:off x="0" y="365313"/>
            <a:ext cx="4040777" cy="646331"/>
          </a:xfrm>
          <a:prstGeom prst="rect">
            <a:avLst/>
          </a:prstGeom>
          <a:solidFill>
            <a:srgbClr val="8FC7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b="1" dirty="0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輔導室</a:t>
            </a:r>
            <a:r>
              <a:rPr lang="en-US" altLang="zh-TW" sz="3600" b="1" dirty="0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~</a:t>
            </a:r>
            <a:r>
              <a:rPr lang="zh-TW" altLang="en-US" sz="3600" b="1" dirty="0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心的出口</a:t>
            </a:r>
            <a:endParaRPr lang="zh-CN" altLang="en-US" sz="3600" b="1" dirty="0">
              <a:solidFill>
                <a:srgbClr val="7030A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grpSp>
        <p:nvGrpSpPr>
          <p:cNvPr id="72" name="组合 71"/>
          <p:cNvGrpSpPr/>
          <p:nvPr/>
        </p:nvGrpSpPr>
        <p:grpSpPr>
          <a:xfrm>
            <a:off x="8527312" y="2344247"/>
            <a:ext cx="2863165" cy="541764"/>
            <a:chOff x="874713" y="3431193"/>
            <a:chExt cx="2579714" cy="541764"/>
          </a:xfrm>
        </p:grpSpPr>
        <p:sp>
          <p:nvSpPr>
            <p:cNvPr id="73" name="矩形 72"/>
            <p:cNvSpPr/>
            <p:nvPr/>
          </p:nvSpPr>
          <p:spPr>
            <a:xfrm>
              <a:off x="874713" y="3677812"/>
              <a:ext cx="2579714" cy="295145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just">
                <a:lnSpc>
                  <a:spcPct val="120000"/>
                </a:lnSpc>
              </a:pPr>
              <a:endPara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74" name="矩形 73"/>
            <p:cNvSpPr/>
            <p:nvPr/>
          </p:nvSpPr>
          <p:spPr>
            <a:xfrm>
              <a:off x="874713" y="3431193"/>
              <a:ext cx="2241974" cy="362792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just">
                <a:lnSpc>
                  <a:spcPct val="120000"/>
                </a:lnSpc>
              </a:pPr>
              <a:endParaRPr lang="zh-CN" alt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76" name="组合 75"/>
          <p:cNvGrpSpPr/>
          <p:nvPr/>
        </p:nvGrpSpPr>
        <p:grpSpPr>
          <a:xfrm>
            <a:off x="8527312" y="4172799"/>
            <a:ext cx="2863165" cy="647769"/>
            <a:chOff x="874713" y="3325188"/>
            <a:chExt cx="2579714" cy="647769"/>
          </a:xfrm>
        </p:grpSpPr>
        <p:sp>
          <p:nvSpPr>
            <p:cNvPr id="77" name="矩形 76"/>
            <p:cNvSpPr/>
            <p:nvPr/>
          </p:nvSpPr>
          <p:spPr>
            <a:xfrm>
              <a:off x="874713" y="3677812"/>
              <a:ext cx="2579714" cy="295145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just">
                <a:lnSpc>
                  <a:spcPct val="120000"/>
                </a:lnSpc>
              </a:pPr>
              <a:endPara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78" name="矩形 77"/>
            <p:cNvSpPr/>
            <p:nvPr/>
          </p:nvSpPr>
          <p:spPr>
            <a:xfrm>
              <a:off x="874713" y="3325188"/>
              <a:ext cx="2241974" cy="362792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just">
                <a:lnSpc>
                  <a:spcPct val="120000"/>
                </a:lnSpc>
              </a:pPr>
              <a:endParaRPr lang="zh-CN" alt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82" name="组合 81"/>
          <p:cNvGrpSpPr/>
          <p:nvPr/>
        </p:nvGrpSpPr>
        <p:grpSpPr>
          <a:xfrm>
            <a:off x="825026" y="4013425"/>
            <a:ext cx="2867544" cy="562395"/>
            <a:chOff x="874713" y="3410562"/>
            <a:chExt cx="2583659" cy="562395"/>
          </a:xfrm>
        </p:grpSpPr>
        <p:sp>
          <p:nvSpPr>
            <p:cNvPr id="83" name="矩形 82"/>
            <p:cNvSpPr/>
            <p:nvPr/>
          </p:nvSpPr>
          <p:spPr>
            <a:xfrm>
              <a:off x="874713" y="3677812"/>
              <a:ext cx="2583659" cy="295145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just">
                <a:lnSpc>
                  <a:spcPct val="120000"/>
                </a:lnSpc>
              </a:pPr>
              <a:endPara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84" name="矩形 83"/>
            <p:cNvSpPr/>
            <p:nvPr/>
          </p:nvSpPr>
          <p:spPr>
            <a:xfrm>
              <a:off x="884626" y="3410562"/>
              <a:ext cx="2241974" cy="362792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just">
                <a:lnSpc>
                  <a:spcPct val="120000"/>
                </a:lnSpc>
              </a:pPr>
              <a:endParaRPr lang="zh-CN" alt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aphicFrame>
        <p:nvGraphicFramePr>
          <p:cNvPr id="59" name="內容版面配置區 5">
            <a:extLst>
              <a:ext uri="{FF2B5EF4-FFF2-40B4-BE49-F238E27FC236}">
                <a16:creationId xmlns:a16="http://schemas.microsoft.com/office/drawing/2014/main" id="{BAAEB38C-2F72-4F6E-B319-428D6952676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36346295"/>
              </p:ext>
            </p:extLst>
          </p:nvPr>
        </p:nvGraphicFramePr>
        <p:xfrm>
          <a:off x="1708073" y="1151869"/>
          <a:ext cx="7975798" cy="462017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63" name="Picture 2" descr="草地小孩库存矢量图、图片和艺术矢量图| Shutterstock">
            <a:extLst>
              <a:ext uri="{FF2B5EF4-FFF2-40B4-BE49-F238E27FC236}">
                <a16:creationId xmlns:a16="http://schemas.microsoft.com/office/drawing/2014/main" id="{8B2B0AEF-AA72-4706-A0C0-4AF13B0C47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3024" r="96112">
                        <a14:foregroundMark x1="8207" y1="30000" x2="12743" y2="57857"/>
                        <a14:foregroundMark x1="3024" y1="53929" x2="9071" y2="60000"/>
                        <a14:foregroundMark x1="82721" y1="20714" x2="96112" y2="50357"/>
                        <a14:foregroundMark x1="96112" y1="50357" x2="91577" y2="60000"/>
                        <a14:foregroundMark x1="86177" y1="28214" x2="90929" y2="50357"/>
                        <a14:foregroundMark x1="47300" y1="48571" x2="60475" y2="41071"/>
                        <a14:foregroundMark x1="60475" y1="41071" x2="64795" y2="35000"/>
                        <a14:foregroundMark x1="33045" y1="35000" x2="31749" y2="60000"/>
                        <a14:foregroundMark x1="24406" y1="33214" x2="31102" y2="47500"/>
                        <a14:foregroundMark x1="31102" y1="47500" x2="32181" y2="48214"/>
                        <a14:foregroundMark x1="33261" y1="39643" x2="38013" y2="22500"/>
                        <a14:foregroundMark x1="38013" y1="22500" x2="47084" y2="32500"/>
                        <a14:foregroundMark x1="47084" y1="32500" x2="42549" y2="39286"/>
                        <a14:foregroundMark x1="90281" y1="60357" x2="81210" y2="60000"/>
                        <a14:foregroundMark x1="87905" y1="67857" x2="95680" y2="589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1346" y="-36481"/>
            <a:ext cx="2581174" cy="1560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Picture 2" descr="草地小孩库存矢量图、图片和艺术矢量图| Shutterstock">
            <a:extLst>
              <a:ext uri="{FF2B5EF4-FFF2-40B4-BE49-F238E27FC236}">
                <a16:creationId xmlns:a16="http://schemas.microsoft.com/office/drawing/2014/main" id="{1E1E44C4-62EB-4587-A63B-305405B839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3024" r="96112">
                        <a14:foregroundMark x1="8207" y1="30000" x2="12743" y2="57857"/>
                        <a14:foregroundMark x1="3024" y1="53929" x2="9071" y2="60000"/>
                        <a14:foregroundMark x1="82721" y1="20714" x2="96112" y2="50357"/>
                        <a14:foregroundMark x1="96112" y1="50357" x2="91577" y2="60000"/>
                        <a14:foregroundMark x1="86177" y1="28214" x2="90929" y2="50357"/>
                        <a14:foregroundMark x1="47300" y1="48571" x2="60475" y2="41071"/>
                        <a14:foregroundMark x1="60475" y1="41071" x2="64795" y2="35000"/>
                        <a14:foregroundMark x1="33045" y1="35000" x2="31749" y2="60000"/>
                        <a14:foregroundMark x1="24406" y1="33214" x2="31102" y2="47500"/>
                        <a14:foregroundMark x1="31102" y1="47500" x2="32181" y2="48214"/>
                        <a14:foregroundMark x1="33261" y1="39643" x2="38013" y2="22500"/>
                        <a14:foregroundMark x1="38013" y1="22500" x2="47084" y2="32500"/>
                        <a14:foregroundMark x1="47084" y1="32500" x2="42549" y2="39286"/>
                        <a14:foregroundMark x1="90281" y1="60357" x2="81210" y2="60000"/>
                        <a14:foregroundMark x1="87905" y1="67857" x2="95680" y2="589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9836" y="-139784"/>
            <a:ext cx="2765518" cy="1672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3C3D2BD2-C138-40A5-B130-E28364EA0C6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453" y="4089702"/>
            <a:ext cx="3214658" cy="24099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C8246052-D0C4-482C-A46A-74ED14905B6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7664" y="1327931"/>
            <a:ext cx="3126095" cy="23435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2E7A5D75-8D2A-4C80-B0CB-E0E495CD6965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4720" y="1351996"/>
            <a:ext cx="3126095" cy="23472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672A9007-FD97-47B5-B992-D7C2B874519B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420" y="1336432"/>
            <a:ext cx="3214657" cy="24099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F91B9BB0-A519-4D32-8037-95281F0426E3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9414" y="4149382"/>
            <a:ext cx="3056709" cy="22925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圖片 12">
            <a:extLst>
              <a:ext uri="{FF2B5EF4-FFF2-40B4-BE49-F238E27FC236}">
                <a16:creationId xmlns:a16="http://schemas.microsoft.com/office/drawing/2014/main" id="{745B1B4F-5450-4F81-9338-01854F9A534E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4204" y="4098400"/>
            <a:ext cx="3126096" cy="23435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矩形 13">
            <a:extLst>
              <a:ext uri="{FF2B5EF4-FFF2-40B4-BE49-F238E27FC236}">
                <a16:creationId xmlns:a16="http://schemas.microsoft.com/office/drawing/2014/main" id="{0B1E91BE-F3DB-4D57-89DA-8489100354BC}"/>
              </a:ext>
            </a:extLst>
          </p:cNvPr>
          <p:cNvSpPr/>
          <p:nvPr/>
        </p:nvSpPr>
        <p:spPr>
          <a:xfrm>
            <a:off x="1149100" y="3474667"/>
            <a:ext cx="2486614" cy="401631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/>
              <a:t>陽光基金會入班宣導</a:t>
            </a:r>
          </a:p>
        </p:txBody>
      </p:sp>
      <p:sp>
        <p:nvSpPr>
          <p:cNvPr id="67" name="矩形 66">
            <a:extLst>
              <a:ext uri="{FF2B5EF4-FFF2-40B4-BE49-F238E27FC236}">
                <a16:creationId xmlns:a16="http://schemas.microsoft.com/office/drawing/2014/main" id="{14753739-2011-4A07-ADDF-81121438E2B6}"/>
              </a:ext>
            </a:extLst>
          </p:cNvPr>
          <p:cNvSpPr/>
          <p:nvPr/>
        </p:nvSpPr>
        <p:spPr>
          <a:xfrm>
            <a:off x="8693945" y="6216345"/>
            <a:ext cx="2486614" cy="401631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/>
              <a:t>班親會</a:t>
            </a:r>
          </a:p>
        </p:txBody>
      </p:sp>
      <p:sp>
        <p:nvSpPr>
          <p:cNvPr id="68" name="矩形 67">
            <a:extLst>
              <a:ext uri="{FF2B5EF4-FFF2-40B4-BE49-F238E27FC236}">
                <a16:creationId xmlns:a16="http://schemas.microsoft.com/office/drawing/2014/main" id="{BD062498-87E5-4BC1-A377-B3CC32DF4CE7}"/>
              </a:ext>
            </a:extLst>
          </p:cNvPr>
          <p:cNvSpPr/>
          <p:nvPr/>
        </p:nvSpPr>
        <p:spPr>
          <a:xfrm>
            <a:off x="4924460" y="6187245"/>
            <a:ext cx="2486614" cy="401631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/>
              <a:t>性別平等劇團</a:t>
            </a:r>
          </a:p>
        </p:txBody>
      </p:sp>
      <p:sp>
        <p:nvSpPr>
          <p:cNvPr id="69" name="矩形 68">
            <a:extLst>
              <a:ext uri="{FF2B5EF4-FFF2-40B4-BE49-F238E27FC236}">
                <a16:creationId xmlns:a16="http://schemas.microsoft.com/office/drawing/2014/main" id="{B698DA21-4537-412C-A9BB-825BCADAD5C9}"/>
              </a:ext>
            </a:extLst>
          </p:cNvPr>
          <p:cNvSpPr/>
          <p:nvPr/>
        </p:nvSpPr>
        <p:spPr>
          <a:xfrm>
            <a:off x="825026" y="6241098"/>
            <a:ext cx="3081085" cy="401631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/>
              <a:t>體育大學適應體育學系實習</a:t>
            </a:r>
          </a:p>
        </p:txBody>
      </p:sp>
      <p:sp>
        <p:nvSpPr>
          <p:cNvPr id="70" name="矩形 69">
            <a:extLst>
              <a:ext uri="{FF2B5EF4-FFF2-40B4-BE49-F238E27FC236}">
                <a16:creationId xmlns:a16="http://schemas.microsoft.com/office/drawing/2014/main" id="{1F91015D-C2A7-48B2-84D0-28E0E0BA1963}"/>
              </a:ext>
            </a:extLst>
          </p:cNvPr>
          <p:cNvSpPr/>
          <p:nvPr/>
        </p:nvSpPr>
        <p:spPr>
          <a:xfrm>
            <a:off x="8847137" y="3570359"/>
            <a:ext cx="2486614" cy="401631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/>
              <a:t>讀經闖關</a:t>
            </a:r>
          </a:p>
        </p:txBody>
      </p:sp>
      <p:sp>
        <p:nvSpPr>
          <p:cNvPr id="75" name="矩形 74">
            <a:extLst>
              <a:ext uri="{FF2B5EF4-FFF2-40B4-BE49-F238E27FC236}">
                <a16:creationId xmlns:a16="http://schemas.microsoft.com/office/drawing/2014/main" id="{18E45BF4-8C2C-4B95-8D9E-EAA4052B8E22}"/>
              </a:ext>
            </a:extLst>
          </p:cNvPr>
          <p:cNvSpPr/>
          <p:nvPr/>
        </p:nvSpPr>
        <p:spPr>
          <a:xfrm>
            <a:off x="4854197" y="3522704"/>
            <a:ext cx="2486614" cy="401631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/>
              <a:t>新生家長座談會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E91FA2-51A1-4FED-8B2D-2420C3D0D76B}" type="slidenum">
              <a:rPr lang="zh-TW" altLang="en-US" smtClean="0"/>
              <a:t>34</a:t>
            </a:fld>
            <a:endParaRPr lang="zh-TW" altLang="en-US"/>
          </a:p>
        </p:txBody>
      </p:sp>
      <p:graphicFrame>
        <p:nvGraphicFramePr>
          <p:cNvPr id="14" name="內容版面配置區 1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82801090"/>
              </p:ext>
            </p:extLst>
          </p:nvPr>
        </p:nvGraphicFramePr>
        <p:xfrm>
          <a:off x="348447" y="1181528"/>
          <a:ext cx="7115705" cy="50691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矩形 7">
            <a:extLst>
              <a:ext uri="{FF2B5EF4-FFF2-40B4-BE49-F238E27FC236}">
                <a16:creationId xmlns:a16="http://schemas.microsoft.com/office/drawing/2014/main" id="{B5844B96-5B33-45C5-A876-B3CB49C97A73}"/>
              </a:ext>
            </a:extLst>
          </p:cNvPr>
          <p:cNvSpPr/>
          <p:nvPr/>
        </p:nvSpPr>
        <p:spPr>
          <a:xfrm>
            <a:off x="0" y="365313"/>
            <a:ext cx="5920966" cy="523220"/>
          </a:xfrm>
          <a:prstGeom prst="rect">
            <a:avLst/>
          </a:prstGeom>
          <a:solidFill>
            <a:srgbClr val="8FC7FF"/>
          </a:solidFill>
        </p:spPr>
        <p:txBody>
          <a:bodyPr wrap="square" rtlCol="0">
            <a:spAutoFit/>
          </a:bodyPr>
          <a:lstStyle/>
          <a:p>
            <a:r>
              <a:rPr lang="zh-TW" altLang="en-US" sz="2800" b="1" dirty="0">
                <a:solidFill>
                  <a:srgbClr val="7030A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輔導室</a:t>
            </a:r>
            <a:r>
              <a:rPr lang="en-US" altLang="zh-TW" sz="2800" b="1" dirty="0">
                <a:solidFill>
                  <a:srgbClr val="7030A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~</a:t>
            </a:r>
            <a:r>
              <a:rPr lang="zh-TW" altLang="en-US" sz="2800" b="1" dirty="0">
                <a:solidFill>
                  <a:srgbClr val="7030A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妥善運用資源幫助全校師生</a:t>
            </a:r>
          </a:p>
        </p:txBody>
      </p:sp>
      <p:pic>
        <p:nvPicPr>
          <p:cNvPr id="10" name="Picture 2" descr="草地小孩库存矢量图、图片和艺术矢量图| Shutterstock">
            <a:extLst>
              <a:ext uri="{FF2B5EF4-FFF2-40B4-BE49-F238E27FC236}">
                <a16:creationId xmlns:a16="http://schemas.microsoft.com/office/drawing/2014/main" id="{02003ECE-1445-4B3E-948E-0FF1DD8FEB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3024" r="96112">
                        <a14:foregroundMark x1="8207" y1="30000" x2="12743" y2="57857"/>
                        <a14:foregroundMark x1="3024" y1="53929" x2="9071" y2="60000"/>
                        <a14:foregroundMark x1="82721" y1="20714" x2="96112" y2="50357"/>
                        <a14:foregroundMark x1="96112" y1="50357" x2="91577" y2="60000"/>
                        <a14:foregroundMark x1="86177" y1="28214" x2="90929" y2="50357"/>
                        <a14:foregroundMark x1="47300" y1="48571" x2="60475" y2="41071"/>
                        <a14:foregroundMark x1="60475" y1="41071" x2="64795" y2="35000"/>
                        <a14:foregroundMark x1="33045" y1="35000" x2="31749" y2="60000"/>
                        <a14:foregroundMark x1="24406" y1="33214" x2="31102" y2="47500"/>
                        <a14:foregroundMark x1="31102" y1="47500" x2="32181" y2="48214"/>
                        <a14:foregroundMark x1="33261" y1="39643" x2="38013" y2="22500"/>
                        <a14:foregroundMark x1="38013" y1="22500" x2="47084" y2="32500"/>
                        <a14:foregroundMark x1="47084" y1="32500" x2="42549" y2="39286"/>
                        <a14:foregroundMark x1="90281" y1="60357" x2="81210" y2="60000"/>
                        <a14:foregroundMark x1="87905" y1="67857" x2="95680" y2="589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2162" y="4675436"/>
            <a:ext cx="3081391" cy="1863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E301A193-9F7B-495B-A155-DCDBE14443F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403" y="1112520"/>
            <a:ext cx="3088640" cy="23164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E852F564-E205-42E3-855F-CF5BA04CD62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7397" y="4076563"/>
            <a:ext cx="3283132" cy="24623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4CCB29BE-B3DB-4F7F-B63C-32F60181A347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66768" y="1440585"/>
            <a:ext cx="3333544" cy="25001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2468D4C1-028C-4BFF-AAD9-01C15F659FC9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3902" y="4432335"/>
            <a:ext cx="2625414" cy="19681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圖片 15">
            <a:extLst>
              <a:ext uri="{FF2B5EF4-FFF2-40B4-BE49-F238E27FC236}">
                <a16:creationId xmlns:a16="http://schemas.microsoft.com/office/drawing/2014/main" id="{CE1A0A0A-CD2E-4048-9F93-CBA51843DCD0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0596" y="1031729"/>
            <a:ext cx="3283131" cy="24623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圖片 18">
            <a:extLst>
              <a:ext uri="{FF2B5EF4-FFF2-40B4-BE49-F238E27FC236}">
                <a16:creationId xmlns:a16="http://schemas.microsoft.com/office/drawing/2014/main" id="{7C4DB048-E293-4F30-9261-3169A9EFDEFB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633" y="4076563"/>
            <a:ext cx="3218851" cy="24130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0" name="矩形 19">
            <a:extLst>
              <a:ext uri="{FF2B5EF4-FFF2-40B4-BE49-F238E27FC236}">
                <a16:creationId xmlns:a16="http://schemas.microsoft.com/office/drawing/2014/main" id="{BC572D55-27F0-4703-B88B-67D766354193}"/>
              </a:ext>
            </a:extLst>
          </p:cNvPr>
          <p:cNvSpPr/>
          <p:nvPr/>
        </p:nvSpPr>
        <p:spPr>
          <a:xfrm>
            <a:off x="1149100" y="3474667"/>
            <a:ext cx="2486614" cy="401631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/>
              <a:t>敬師活動</a:t>
            </a:r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EE45AF7B-D505-4077-9F7B-565A0C0A79B3}"/>
              </a:ext>
            </a:extLst>
          </p:cNvPr>
          <p:cNvSpPr/>
          <p:nvPr/>
        </p:nvSpPr>
        <p:spPr>
          <a:xfrm>
            <a:off x="804906" y="6319516"/>
            <a:ext cx="2486614" cy="401631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/>
              <a:t>聖誕節布置</a:t>
            </a:r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5F71A7DD-FE9A-4930-A5A2-60E8197E9736}"/>
              </a:ext>
            </a:extLst>
          </p:cNvPr>
          <p:cNvSpPr/>
          <p:nvPr/>
        </p:nvSpPr>
        <p:spPr>
          <a:xfrm>
            <a:off x="4130594" y="6291871"/>
            <a:ext cx="2486614" cy="401631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/>
              <a:t>親職講座</a:t>
            </a:r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DE6F5533-4EBB-4C7D-8DE7-5144242EFF55}"/>
              </a:ext>
            </a:extLst>
          </p:cNvPr>
          <p:cNvSpPr/>
          <p:nvPr/>
        </p:nvSpPr>
        <p:spPr>
          <a:xfrm>
            <a:off x="4140727" y="3938524"/>
            <a:ext cx="2486614" cy="401631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/>
              <a:t>特教體驗</a:t>
            </a:r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65EED0DB-D960-4FDC-B797-A2B1E54E6444}"/>
              </a:ext>
            </a:extLst>
          </p:cNvPr>
          <p:cNvSpPr/>
          <p:nvPr/>
        </p:nvSpPr>
        <p:spPr>
          <a:xfrm>
            <a:off x="7715363" y="6338096"/>
            <a:ext cx="2486614" cy="401631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/>
              <a:t>志工成長團體</a:t>
            </a:r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86F41AA4-10D6-4776-BDB2-2BEEC9206E4E}"/>
              </a:ext>
            </a:extLst>
          </p:cNvPr>
          <p:cNvSpPr/>
          <p:nvPr/>
        </p:nvSpPr>
        <p:spPr>
          <a:xfrm>
            <a:off x="7518854" y="3314488"/>
            <a:ext cx="2486614" cy="401631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/>
              <a:t>小團體輔導</a:t>
            </a:r>
          </a:p>
        </p:txBody>
      </p:sp>
    </p:spTree>
    <p:extLst>
      <p:ext uri="{BB962C8B-B14F-4D97-AF65-F5344CB8AC3E}">
        <p14:creationId xmlns:p14="http://schemas.microsoft.com/office/powerpoint/2010/main" val="387298678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E91FA2-51A1-4FED-8B2D-2420C3D0D76B}" type="slidenum">
              <a:rPr lang="zh-TW" altLang="en-US" smtClean="0"/>
              <a:t>35</a:t>
            </a:fld>
            <a:endParaRPr lang="zh-TW" altLang="en-US"/>
          </a:p>
        </p:txBody>
      </p:sp>
      <p:graphicFrame>
        <p:nvGraphicFramePr>
          <p:cNvPr id="14" name="內容版面配置區 13"/>
          <p:cNvGraphicFramePr>
            <a:graphicFrameLocks noGrp="1"/>
          </p:cNvGraphicFramePr>
          <p:nvPr>
            <p:ph idx="1"/>
            <p:extLst/>
          </p:nvPr>
        </p:nvGraphicFramePr>
        <p:xfrm>
          <a:off x="348447" y="1181528"/>
          <a:ext cx="7115705" cy="50691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矩形 7">
            <a:extLst>
              <a:ext uri="{FF2B5EF4-FFF2-40B4-BE49-F238E27FC236}">
                <a16:creationId xmlns:a16="http://schemas.microsoft.com/office/drawing/2014/main" id="{B5844B96-5B33-45C5-A876-B3CB49C97A73}"/>
              </a:ext>
            </a:extLst>
          </p:cNvPr>
          <p:cNvSpPr/>
          <p:nvPr/>
        </p:nvSpPr>
        <p:spPr>
          <a:xfrm>
            <a:off x="0" y="365313"/>
            <a:ext cx="5920966" cy="523220"/>
          </a:xfrm>
          <a:prstGeom prst="rect">
            <a:avLst/>
          </a:prstGeom>
          <a:solidFill>
            <a:srgbClr val="8FC7FF"/>
          </a:solidFill>
        </p:spPr>
        <p:txBody>
          <a:bodyPr wrap="square" rtlCol="0">
            <a:spAutoFit/>
          </a:bodyPr>
          <a:lstStyle/>
          <a:p>
            <a:r>
              <a:rPr lang="zh-TW" altLang="en-US" sz="2800" b="1" dirty="0">
                <a:solidFill>
                  <a:srgbClr val="7030A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輔導室</a:t>
            </a:r>
            <a:r>
              <a:rPr lang="en-US" altLang="zh-TW" sz="2800" b="1" dirty="0">
                <a:solidFill>
                  <a:srgbClr val="7030A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~</a:t>
            </a:r>
            <a:endParaRPr lang="zh-TW" altLang="en-US" sz="2800" b="1" dirty="0">
              <a:solidFill>
                <a:srgbClr val="7030A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10" name="Picture 2" descr="草地小孩库存矢量图、图片和艺术矢量图| Shutterstock">
            <a:extLst>
              <a:ext uri="{FF2B5EF4-FFF2-40B4-BE49-F238E27FC236}">
                <a16:creationId xmlns:a16="http://schemas.microsoft.com/office/drawing/2014/main" id="{02003ECE-1445-4B3E-948E-0FF1DD8FEB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3024" r="96112">
                        <a14:foregroundMark x1="8207" y1="30000" x2="12743" y2="57857"/>
                        <a14:foregroundMark x1="3024" y1="53929" x2="9071" y2="60000"/>
                        <a14:foregroundMark x1="82721" y1="20714" x2="96112" y2="50357"/>
                        <a14:foregroundMark x1="96112" y1="50357" x2="91577" y2="60000"/>
                        <a14:foregroundMark x1="86177" y1="28214" x2="90929" y2="50357"/>
                        <a14:foregroundMark x1="47300" y1="48571" x2="60475" y2="41071"/>
                        <a14:foregroundMark x1="60475" y1="41071" x2="64795" y2="35000"/>
                        <a14:foregroundMark x1="33045" y1="35000" x2="31749" y2="60000"/>
                        <a14:foregroundMark x1="24406" y1="33214" x2="31102" y2="47500"/>
                        <a14:foregroundMark x1="31102" y1="47500" x2="32181" y2="48214"/>
                        <a14:foregroundMark x1="33261" y1="39643" x2="38013" y2="22500"/>
                        <a14:foregroundMark x1="38013" y1="22500" x2="47084" y2="32500"/>
                        <a14:foregroundMark x1="47084" y1="32500" x2="42549" y2="39286"/>
                        <a14:foregroundMark x1="90281" y1="60357" x2="81210" y2="60000"/>
                        <a14:foregroundMark x1="87905" y1="67857" x2="95680" y2="589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2162" y="4675436"/>
            <a:ext cx="3081391" cy="1863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矩形 19">
            <a:extLst>
              <a:ext uri="{FF2B5EF4-FFF2-40B4-BE49-F238E27FC236}">
                <a16:creationId xmlns:a16="http://schemas.microsoft.com/office/drawing/2014/main" id="{BC572D55-27F0-4703-B88B-67D766354193}"/>
              </a:ext>
            </a:extLst>
          </p:cNvPr>
          <p:cNvSpPr/>
          <p:nvPr/>
        </p:nvSpPr>
        <p:spPr>
          <a:xfrm>
            <a:off x="1040122" y="3441870"/>
            <a:ext cx="2486614" cy="401631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/>
              <a:t>文華心橋刊物編輯</a:t>
            </a:r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EE45AF7B-D505-4077-9F7B-565A0C0A79B3}"/>
              </a:ext>
            </a:extLst>
          </p:cNvPr>
          <p:cNvSpPr/>
          <p:nvPr/>
        </p:nvSpPr>
        <p:spPr>
          <a:xfrm>
            <a:off x="927458" y="6342889"/>
            <a:ext cx="2486614" cy="401631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/>
              <a:t>語文潛能加強班</a:t>
            </a:r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5F71A7DD-FE9A-4930-A5A2-60E8197E9736}"/>
              </a:ext>
            </a:extLst>
          </p:cNvPr>
          <p:cNvSpPr/>
          <p:nvPr/>
        </p:nvSpPr>
        <p:spPr>
          <a:xfrm>
            <a:off x="4480032" y="6338095"/>
            <a:ext cx="2486614" cy="401631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/>
              <a:t>性別平等教育宣導</a:t>
            </a:r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DE6F5533-4EBB-4C7D-8DE7-5144242EFF55}"/>
              </a:ext>
            </a:extLst>
          </p:cNvPr>
          <p:cNvSpPr/>
          <p:nvPr/>
        </p:nvSpPr>
        <p:spPr>
          <a:xfrm>
            <a:off x="4527585" y="3467243"/>
            <a:ext cx="2486614" cy="401631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/>
              <a:t>食物銀行一日捐</a:t>
            </a:r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65EED0DB-D960-4FDC-B797-A2B1E54E6444}"/>
              </a:ext>
            </a:extLst>
          </p:cNvPr>
          <p:cNvSpPr/>
          <p:nvPr/>
        </p:nvSpPr>
        <p:spPr>
          <a:xfrm>
            <a:off x="8032606" y="6338095"/>
            <a:ext cx="3012661" cy="401631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/>
              <a:t>Life</a:t>
            </a:r>
            <a:r>
              <a:rPr lang="zh-TW" altLang="en-US" dirty="0"/>
              <a:t>爵士樂團</a:t>
            </a:r>
            <a:r>
              <a:rPr lang="en-US" altLang="zh-TW" dirty="0"/>
              <a:t>_</a:t>
            </a:r>
            <a:r>
              <a:rPr lang="zh-TW" altLang="en-US" dirty="0"/>
              <a:t>生命教育宣導</a:t>
            </a:r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86F41AA4-10D6-4776-BDB2-2BEEC9206E4E}"/>
              </a:ext>
            </a:extLst>
          </p:cNvPr>
          <p:cNvSpPr/>
          <p:nvPr/>
        </p:nvSpPr>
        <p:spPr>
          <a:xfrm>
            <a:off x="8241411" y="3467242"/>
            <a:ext cx="2486614" cy="401631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/>
              <a:t>反霸凌宣導</a:t>
            </a: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CC520559-D97E-4F20-BF5E-2257541920F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04906" y="914886"/>
            <a:ext cx="2931071" cy="244830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CA05F483-137C-4422-BACE-29725C0734C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0594" y="947968"/>
            <a:ext cx="3280596" cy="2459338"/>
          </a:xfrm>
          <a:prstGeom prst="rect">
            <a:avLst/>
          </a:prstGeom>
        </p:spPr>
      </p:pic>
      <p:pic>
        <p:nvPicPr>
          <p:cNvPr id="13" name="圖片 12">
            <a:extLst>
              <a:ext uri="{FF2B5EF4-FFF2-40B4-BE49-F238E27FC236}">
                <a16:creationId xmlns:a16="http://schemas.microsoft.com/office/drawing/2014/main" id="{6433549B-F294-4162-BCB1-44ED2882B5C7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0611" y="947968"/>
            <a:ext cx="3218091" cy="2412480"/>
          </a:xfrm>
          <a:prstGeom prst="rect">
            <a:avLst/>
          </a:prstGeom>
        </p:spPr>
      </p:pic>
      <p:pic>
        <p:nvPicPr>
          <p:cNvPr id="17" name="圖片 16">
            <a:extLst>
              <a:ext uri="{FF2B5EF4-FFF2-40B4-BE49-F238E27FC236}">
                <a16:creationId xmlns:a16="http://schemas.microsoft.com/office/drawing/2014/main" id="{223EB286-2D96-4A0A-80BA-D1C8EA36E24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0685" y="4029112"/>
            <a:ext cx="3012662" cy="2258477"/>
          </a:xfrm>
          <a:prstGeom prst="rect">
            <a:avLst/>
          </a:prstGeom>
        </p:spPr>
      </p:pic>
      <p:pic>
        <p:nvPicPr>
          <p:cNvPr id="26" name="圖片 25">
            <a:extLst>
              <a:ext uri="{FF2B5EF4-FFF2-40B4-BE49-F238E27FC236}">
                <a16:creationId xmlns:a16="http://schemas.microsoft.com/office/drawing/2014/main" id="{79361139-FE89-4BAA-A266-E5D3879E0D32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8412" y="4029113"/>
            <a:ext cx="3009855" cy="2256373"/>
          </a:xfrm>
          <a:prstGeom prst="rect">
            <a:avLst/>
          </a:prstGeom>
        </p:spPr>
      </p:pic>
      <p:pic>
        <p:nvPicPr>
          <p:cNvPr id="30" name="圖片 29">
            <a:extLst>
              <a:ext uri="{FF2B5EF4-FFF2-40B4-BE49-F238E27FC236}">
                <a16:creationId xmlns:a16="http://schemas.microsoft.com/office/drawing/2014/main" id="{91BA13D6-D4A9-4E72-8A87-74CE53E056EB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098" y="4042135"/>
            <a:ext cx="3062663" cy="2295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861228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群組 5">
            <a:extLst>
              <a:ext uri="{FF2B5EF4-FFF2-40B4-BE49-F238E27FC236}">
                <a16:creationId xmlns:a16="http://schemas.microsoft.com/office/drawing/2014/main" id="{E7CB9F1D-4A0E-49AA-AB30-27904360BE05}"/>
              </a:ext>
            </a:extLst>
          </p:cNvPr>
          <p:cNvGrpSpPr/>
          <p:nvPr/>
        </p:nvGrpSpPr>
        <p:grpSpPr>
          <a:xfrm>
            <a:off x="1024000" y="3790220"/>
            <a:ext cx="3582629" cy="1359156"/>
            <a:chOff x="1250783" y="3363302"/>
            <a:chExt cx="3582629" cy="1359156"/>
          </a:xfrm>
        </p:grpSpPr>
        <p:sp>
          <p:nvSpPr>
            <p:cNvPr id="15" name="MH_Other_4">
              <a:extLst>
                <a:ext uri="{FF2B5EF4-FFF2-40B4-BE49-F238E27FC236}">
                  <a16:creationId xmlns:a16="http://schemas.microsoft.com/office/drawing/2014/main" id="{7DF620D0-3415-42D9-89D8-3374CF1A9444}"/>
                </a:ext>
              </a:extLst>
            </p:cNvPr>
            <p:cNvSpPr>
              <a:spLocks/>
            </p:cNvSpPr>
            <p:nvPr>
              <p:custDataLst>
                <p:tags r:id="rId11"/>
              </p:custDataLst>
            </p:nvPr>
          </p:nvSpPr>
          <p:spPr bwMode="auto">
            <a:xfrm>
              <a:off x="1250783" y="3363302"/>
              <a:ext cx="1039253" cy="1195924"/>
            </a:xfrm>
            <a:custGeom>
              <a:avLst/>
              <a:gdLst>
                <a:gd name="T0" fmla="*/ 666 w 1030516"/>
                <a:gd name="T1" fmla="*/ 0 h 1186577"/>
                <a:gd name="T2" fmla="*/ 947884 w 1030516"/>
                <a:gd name="T3" fmla="*/ 542219 h 1186577"/>
                <a:gd name="T4" fmla="*/ 0 w 1030516"/>
                <a:gd name="T5" fmla="*/ 1091432 h 1186577"/>
                <a:gd name="T6" fmla="*/ 0 60000 65536"/>
                <a:gd name="T7" fmla="*/ 0 60000 65536"/>
                <a:gd name="T8" fmla="*/ 0 60000 65536"/>
                <a:gd name="T9" fmla="*/ 0 w 1030516"/>
                <a:gd name="T10" fmla="*/ 0 h 1186577"/>
                <a:gd name="T11" fmla="*/ 1030516 w 1030516"/>
                <a:gd name="T12" fmla="*/ 1186577 h 118657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030516" h="1186577">
                  <a:moveTo>
                    <a:pt x="724" y="0"/>
                  </a:moveTo>
                  <a:lnTo>
                    <a:pt x="1030516" y="589487"/>
                  </a:lnTo>
                  <a:lnTo>
                    <a:pt x="0" y="1186577"/>
                  </a:lnTo>
                  <a:lnTo>
                    <a:pt x="724" y="0"/>
                  </a:lnTo>
                  <a:close/>
                </a:path>
              </a:pathLst>
            </a:custGeom>
            <a:solidFill>
              <a:srgbClr val="C1272D"/>
            </a:solidFill>
            <a:ln w="19050">
              <a:noFill/>
              <a:miter lim="800000"/>
              <a:headEnd/>
              <a:tailEnd/>
            </a:ln>
          </p:spPr>
          <p:txBody>
            <a:bodyPr rIns="432000" anchor="ctr"/>
            <a:lstStyle>
              <a:lvl1pPr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n-lt"/>
                  <a:ea typeface="+mn-ea"/>
                  <a:cs typeface="+mn-ea"/>
                  <a:sym typeface="+mn-lt"/>
                </a:rPr>
                <a:t>C</a:t>
              </a:r>
              <a:endParaRPr kumimoji="0" lang="zh-CN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6" name="MH_SubTitle_3">
              <a:extLst>
                <a:ext uri="{FF2B5EF4-FFF2-40B4-BE49-F238E27FC236}">
                  <a16:creationId xmlns:a16="http://schemas.microsoft.com/office/drawing/2014/main" id="{D8C9531D-81A0-4FFD-BB09-4E0D308864A9}"/>
                </a:ext>
              </a:extLst>
            </p:cNvPr>
            <p:cNvSpPr/>
            <p:nvPr>
              <p:custDataLst>
                <p:tags r:id="rId12"/>
              </p:custDataLst>
            </p:nvPr>
          </p:nvSpPr>
          <p:spPr>
            <a:xfrm>
              <a:off x="2352784" y="3444385"/>
              <a:ext cx="2480628" cy="1278073"/>
            </a:xfrm>
            <a:prstGeom prst="rect">
              <a:avLst/>
            </a:prstGeom>
            <a:solidFill>
              <a:srgbClr val="FFFFFF"/>
            </a:solidFill>
            <a:effectLst/>
          </p:spPr>
          <p:txBody>
            <a:bodyPr anchor="ctr"/>
            <a:lstStyle/>
            <a:p>
              <a:pPr defTabSz="1219170">
                <a:lnSpc>
                  <a:spcPct val="150000"/>
                </a:lnSpc>
                <a:defRPr/>
              </a:pPr>
              <a:r>
                <a:rPr lang="zh-TW" altLang="en-US" sz="3600" b="1" kern="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  <a:sym typeface="+mn-lt"/>
                </a:rPr>
                <a:t>晨光組</a:t>
              </a:r>
              <a:endParaRPr lang="zh-CN" altLang="en-US" sz="3600" b="1" kern="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endParaRPr>
            </a:p>
          </p:txBody>
        </p:sp>
      </p:grpSp>
      <p:sp>
        <p:nvSpPr>
          <p:cNvPr id="13" name="MH_SubTitle_1">
            <a:extLst>
              <a:ext uri="{FF2B5EF4-FFF2-40B4-BE49-F238E27FC236}">
                <a16:creationId xmlns:a16="http://schemas.microsoft.com/office/drawing/2014/main" id="{269E6573-178E-4592-9355-803912F24FB7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2136847" y="1733240"/>
            <a:ext cx="2480629" cy="1287276"/>
          </a:xfrm>
          <a:prstGeom prst="rect">
            <a:avLst/>
          </a:prstGeom>
          <a:solidFill>
            <a:srgbClr val="FFFFFF"/>
          </a:solidFill>
          <a:effectLst/>
        </p:spPr>
        <p:txBody>
          <a:bodyPr anchor="ctr"/>
          <a:lstStyle/>
          <a:p>
            <a:pPr marL="0" marR="0" lvl="0" indent="0" defTabSz="121917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cs typeface="+mn-ea"/>
                <a:sym typeface="+mn-lt"/>
              </a:rPr>
              <a:t>圖書組</a:t>
            </a:r>
            <a:endParaRPr kumimoji="0" lang="zh-CN" altLang="en-US" sz="3600" b="1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pic>
        <p:nvPicPr>
          <p:cNvPr id="7" name="圖片 6" descr="一張含有 個人, 室內, 牆, 男人 的圖片&#10;&#10;自動產生的描述">
            <a:extLst>
              <a:ext uri="{FF2B5EF4-FFF2-40B4-BE49-F238E27FC236}">
                <a16:creationId xmlns:a16="http://schemas.microsoft.com/office/drawing/2014/main" id="{3999A816-DDB0-4A97-8F32-A322BBDD60F4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t="2209" b="1"/>
          <a:stretch/>
        </p:blipFill>
        <p:spPr>
          <a:xfrm>
            <a:off x="3708750" y="1484703"/>
            <a:ext cx="4027758" cy="351392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pSp>
        <p:nvGrpSpPr>
          <p:cNvPr id="2" name="群組 1">
            <a:extLst>
              <a:ext uri="{FF2B5EF4-FFF2-40B4-BE49-F238E27FC236}">
                <a16:creationId xmlns:a16="http://schemas.microsoft.com/office/drawing/2014/main" id="{2A01AD6B-B890-4DD3-BD66-BCF8BE24BB1E}"/>
              </a:ext>
            </a:extLst>
          </p:cNvPr>
          <p:cNvGrpSpPr/>
          <p:nvPr/>
        </p:nvGrpSpPr>
        <p:grpSpPr>
          <a:xfrm>
            <a:off x="904367" y="1671251"/>
            <a:ext cx="1396114" cy="1197665"/>
            <a:chOff x="904367" y="1671251"/>
            <a:chExt cx="1396114" cy="1197665"/>
          </a:xfrm>
        </p:grpSpPr>
        <p:sp>
          <p:nvSpPr>
            <p:cNvPr id="11" name="MH_Other_1">
              <a:extLst>
                <a:ext uri="{FF2B5EF4-FFF2-40B4-BE49-F238E27FC236}">
                  <a16:creationId xmlns:a16="http://schemas.microsoft.com/office/drawing/2014/main" id="{8A584C98-B2B6-4E70-B553-E8FDE5212E2A}"/>
                </a:ext>
              </a:extLst>
            </p:cNvPr>
            <p:cNvSpPr>
              <a:spLocks noChangeArrowheads="1"/>
            </p:cNvSpPr>
            <p:nvPr>
              <p:custDataLst>
                <p:tags r:id="rId9"/>
              </p:custDataLst>
            </p:nvPr>
          </p:nvSpPr>
          <p:spPr bwMode="auto">
            <a:xfrm rot="1805303" flipH="1">
              <a:off x="1518865" y="2019410"/>
              <a:ext cx="781616" cy="673687"/>
            </a:xfrm>
            <a:prstGeom prst="triangle">
              <a:avLst>
                <a:gd name="adj" fmla="val 50000"/>
              </a:avLst>
            </a:prstGeom>
            <a:solidFill>
              <a:srgbClr val="58CDD0">
                <a:lumMod val="40000"/>
                <a:lumOff val="60000"/>
              </a:srgbClr>
            </a:solidFill>
            <a:ln>
              <a:noFill/>
            </a:ln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9pPr>
            </a:lstStyle>
            <a:p>
              <a:pPr marL="0" marR="0" lvl="0" indent="0" algn="just" defTabSz="91440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2" name="MH_Other_2">
              <a:extLst>
                <a:ext uri="{FF2B5EF4-FFF2-40B4-BE49-F238E27FC236}">
                  <a16:creationId xmlns:a16="http://schemas.microsoft.com/office/drawing/2014/main" id="{BC44C30F-B3EF-4C5C-8F09-BA748A484F1E}"/>
                </a:ext>
              </a:extLst>
            </p:cNvPr>
            <p:cNvSpPr>
              <a:spLocks/>
            </p:cNvSpPr>
            <p:nvPr>
              <p:custDataLst>
                <p:tags r:id="rId10"/>
              </p:custDataLst>
            </p:nvPr>
          </p:nvSpPr>
          <p:spPr bwMode="auto">
            <a:xfrm>
              <a:off x="904367" y="1671251"/>
              <a:ext cx="1039252" cy="1197665"/>
            </a:xfrm>
            <a:custGeom>
              <a:avLst/>
              <a:gdLst>
                <a:gd name="T0" fmla="*/ 477 w 1030516"/>
                <a:gd name="T1" fmla="*/ 0 h 1186577"/>
                <a:gd name="T2" fmla="*/ 678091 w 1030516"/>
                <a:gd name="T3" fmla="*/ 389224 h 1186577"/>
                <a:gd name="T4" fmla="*/ 0 w 1030516"/>
                <a:gd name="T5" fmla="*/ 783469 h 1186577"/>
                <a:gd name="T6" fmla="*/ 0 60000 65536"/>
                <a:gd name="T7" fmla="*/ 0 60000 65536"/>
                <a:gd name="T8" fmla="*/ 0 60000 65536"/>
                <a:gd name="T9" fmla="*/ 0 w 1030516"/>
                <a:gd name="T10" fmla="*/ 0 h 1186577"/>
                <a:gd name="T11" fmla="*/ 1030516 w 1030516"/>
                <a:gd name="T12" fmla="*/ 1186577 h 118657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030516" h="1186577">
                  <a:moveTo>
                    <a:pt x="724" y="0"/>
                  </a:moveTo>
                  <a:lnTo>
                    <a:pt x="1030516" y="589487"/>
                  </a:lnTo>
                  <a:lnTo>
                    <a:pt x="0" y="1186577"/>
                  </a:lnTo>
                  <a:lnTo>
                    <a:pt x="724" y="0"/>
                  </a:lnTo>
                  <a:close/>
                </a:path>
              </a:pathLst>
            </a:custGeom>
            <a:solidFill>
              <a:srgbClr val="0F80CC"/>
            </a:solidFill>
            <a:ln>
              <a:noFill/>
            </a:ln>
          </p:spPr>
          <p:txBody>
            <a:bodyPr rIns="432000" anchor="ctr"/>
            <a:lstStyle>
              <a:lvl1pPr>
                <a:defRPr>
                  <a:solidFill>
                    <a:schemeClr val="tx1"/>
                  </a:solidFill>
                  <a:latin typeface="等线" pitchFamily="2" charset="-122"/>
                  <a:ea typeface="等线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等线" pitchFamily="2" charset="-122"/>
                  <a:ea typeface="等线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等线" pitchFamily="2" charset="-122"/>
                  <a:ea typeface="等线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等线" pitchFamily="2" charset="-122"/>
                  <a:ea typeface="等线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等线" pitchFamily="2" charset="-122"/>
                  <a:ea typeface="等线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pitchFamily="2" charset="-122"/>
                  <a:ea typeface="等线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pitchFamily="2" charset="-122"/>
                  <a:ea typeface="等线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pitchFamily="2" charset="-122"/>
                  <a:ea typeface="等线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pitchFamily="2" charset="-122"/>
                  <a:ea typeface="等线" pitchFamily="2" charset="-122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n-lt"/>
                  <a:ea typeface="+mn-ea"/>
                  <a:cs typeface="+mn-ea"/>
                  <a:sym typeface="+mn-lt"/>
                </a:rPr>
                <a:t>A</a:t>
              </a:r>
              <a:endParaRPr kumimoji="0" lang="zh-CN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sp>
        <p:nvSpPr>
          <p:cNvPr id="14" name="MH_Other_3">
            <a:extLst>
              <a:ext uri="{FF2B5EF4-FFF2-40B4-BE49-F238E27FC236}">
                <a16:creationId xmlns:a16="http://schemas.microsoft.com/office/drawing/2014/main" id="{911689FD-2544-402D-901A-786B458EACC0}"/>
              </a:ext>
            </a:extLst>
          </p:cNvPr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 rot="1805303" flipH="1">
            <a:off x="1540203" y="4117638"/>
            <a:ext cx="781616" cy="673686"/>
          </a:xfrm>
          <a:prstGeom prst="triangle">
            <a:avLst>
              <a:gd name="adj" fmla="val 50000"/>
            </a:avLst>
          </a:prstGeom>
          <a:solidFill>
            <a:srgbClr val="EC7070">
              <a:lumMod val="40000"/>
              <a:lumOff val="60000"/>
            </a:srgbClr>
          </a:solidFill>
          <a:ln>
            <a:noFill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marL="0" marR="0" lvl="0" indent="0" algn="just" defTabSz="9144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ea"/>
              <a:sym typeface="+mn-lt"/>
            </a:endParaRPr>
          </a:p>
        </p:txBody>
      </p:sp>
      <p:grpSp>
        <p:nvGrpSpPr>
          <p:cNvPr id="4" name="群組 3">
            <a:extLst>
              <a:ext uri="{FF2B5EF4-FFF2-40B4-BE49-F238E27FC236}">
                <a16:creationId xmlns:a16="http://schemas.microsoft.com/office/drawing/2014/main" id="{887902B8-6A52-4AA8-8292-5E5AEBF1970A}"/>
              </a:ext>
            </a:extLst>
          </p:cNvPr>
          <p:cNvGrpSpPr/>
          <p:nvPr/>
        </p:nvGrpSpPr>
        <p:grpSpPr>
          <a:xfrm>
            <a:off x="7919203" y="1728685"/>
            <a:ext cx="3713108" cy="1229176"/>
            <a:chOff x="6533534" y="1868872"/>
            <a:chExt cx="3713108" cy="1229176"/>
          </a:xfrm>
        </p:grpSpPr>
        <p:sp>
          <p:nvSpPr>
            <p:cNvPr id="17" name="MH_Other_5">
              <a:extLst>
                <a:ext uri="{FF2B5EF4-FFF2-40B4-BE49-F238E27FC236}">
                  <a16:creationId xmlns:a16="http://schemas.microsoft.com/office/drawing/2014/main" id="{CEB15DC1-E9C5-4ED9-B228-3380D3B80DFC}"/>
                </a:ext>
              </a:extLst>
            </p:cNvPr>
            <p:cNvSpPr>
              <a:spLocks noChangeArrowheads="1"/>
            </p:cNvSpPr>
            <p:nvPr>
              <p:custDataLst>
                <p:tags r:id="rId6"/>
              </p:custDataLst>
            </p:nvPr>
          </p:nvSpPr>
          <p:spPr bwMode="auto">
            <a:xfrm rot="1805303" flipH="1">
              <a:off x="7148032" y="2215290"/>
              <a:ext cx="781616" cy="673686"/>
            </a:xfrm>
            <a:prstGeom prst="triangle">
              <a:avLst>
                <a:gd name="adj" fmla="val 50000"/>
              </a:avLst>
            </a:prstGeom>
            <a:solidFill>
              <a:srgbClr val="FFC305">
                <a:lumMod val="40000"/>
                <a:lumOff val="60000"/>
              </a:srgbClr>
            </a:solidFill>
            <a:ln>
              <a:noFill/>
            </a:ln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9pPr>
            </a:lstStyle>
            <a:p>
              <a:pPr marL="0" marR="0" lvl="0" indent="0" algn="just" defTabSz="91440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8" name="MH_Other_6">
              <a:extLst>
                <a:ext uri="{FF2B5EF4-FFF2-40B4-BE49-F238E27FC236}">
                  <a16:creationId xmlns:a16="http://schemas.microsoft.com/office/drawing/2014/main" id="{78771170-D77C-4C45-9112-FEFEA0D6A6C4}"/>
                </a:ext>
              </a:extLst>
            </p:cNvPr>
            <p:cNvSpPr>
              <a:spLocks/>
            </p:cNvSpPr>
            <p:nvPr>
              <p:custDataLst>
                <p:tags r:id="rId7"/>
              </p:custDataLst>
            </p:nvPr>
          </p:nvSpPr>
          <p:spPr bwMode="auto">
            <a:xfrm>
              <a:off x="6533534" y="1868872"/>
              <a:ext cx="1039252" cy="1197665"/>
            </a:xfrm>
            <a:custGeom>
              <a:avLst/>
              <a:gdLst>
                <a:gd name="T0" fmla="*/ 477 w 1030516"/>
                <a:gd name="T1" fmla="*/ 0 h 1186577"/>
                <a:gd name="T2" fmla="*/ 678091 w 1030516"/>
                <a:gd name="T3" fmla="*/ 389224 h 1186577"/>
                <a:gd name="T4" fmla="*/ 0 w 1030516"/>
                <a:gd name="T5" fmla="*/ 783469 h 1186577"/>
                <a:gd name="T6" fmla="*/ 0 60000 65536"/>
                <a:gd name="T7" fmla="*/ 0 60000 65536"/>
                <a:gd name="T8" fmla="*/ 0 60000 65536"/>
                <a:gd name="T9" fmla="*/ 0 w 1030516"/>
                <a:gd name="T10" fmla="*/ 0 h 1186577"/>
                <a:gd name="T11" fmla="*/ 1030516 w 1030516"/>
                <a:gd name="T12" fmla="*/ 1186577 h 118657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030516" h="1186577">
                  <a:moveTo>
                    <a:pt x="724" y="0"/>
                  </a:moveTo>
                  <a:lnTo>
                    <a:pt x="1030516" y="589487"/>
                  </a:lnTo>
                  <a:lnTo>
                    <a:pt x="0" y="1186577"/>
                  </a:lnTo>
                  <a:lnTo>
                    <a:pt x="724" y="0"/>
                  </a:lnTo>
                  <a:close/>
                </a:path>
              </a:pathLst>
            </a:custGeom>
            <a:solidFill>
              <a:srgbClr val="F97F08"/>
            </a:solidFill>
            <a:ln>
              <a:noFill/>
            </a:ln>
          </p:spPr>
          <p:txBody>
            <a:bodyPr rIns="432000" anchor="ctr"/>
            <a:lstStyle>
              <a:lvl1pPr>
                <a:defRPr>
                  <a:solidFill>
                    <a:schemeClr val="tx1"/>
                  </a:solidFill>
                  <a:latin typeface="等线" pitchFamily="2" charset="-122"/>
                  <a:ea typeface="等线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等线" pitchFamily="2" charset="-122"/>
                  <a:ea typeface="等线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等线" pitchFamily="2" charset="-122"/>
                  <a:ea typeface="等线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等线" pitchFamily="2" charset="-122"/>
                  <a:ea typeface="等线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等线" pitchFamily="2" charset="-122"/>
                  <a:ea typeface="等线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pitchFamily="2" charset="-122"/>
                  <a:ea typeface="等线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pitchFamily="2" charset="-122"/>
                  <a:ea typeface="等线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pitchFamily="2" charset="-122"/>
                  <a:ea typeface="等线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pitchFamily="2" charset="-122"/>
                  <a:ea typeface="等线" pitchFamily="2" charset="-122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n-lt"/>
                  <a:ea typeface="+mn-ea"/>
                  <a:cs typeface="+mn-ea"/>
                  <a:sym typeface="+mn-lt"/>
                </a:rPr>
                <a:t>B</a:t>
              </a:r>
              <a:endParaRPr kumimoji="0" lang="zh-CN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9" name="MH_SubTitle_2">
              <a:extLst>
                <a:ext uri="{FF2B5EF4-FFF2-40B4-BE49-F238E27FC236}">
                  <a16:creationId xmlns:a16="http://schemas.microsoft.com/office/drawing/2014/main" id="{946D2ADE-EAB9-45A9-B4FB-337663FB97E3}"/>
                </a:ext>
              </a:extLst>
            </p:cNvPr>
            <p:cNvSpPr/>
            <p:nvPr>
              <p:custDataLst>
                <p:tags r:id="rId8"/>
              </p:custDataLst>
            </p:nvPr>
          </p:nvSpPr>
          <p:spPr>
            <a:xfrm>
              <a:off x="7766014" y="1925048"/>
              <a:ext cx="2480628" cy="1173000"/>
            </a:xfrm>
            <a:prstGeom prst="rect">
              <a:avLst/>
            </a:prstGeom>
            <a:solidFill>
              <a:srgbClr val="FFFFFF"/>
            </a:solidFill>
            <a:effectLst/>
          </p:spPr>
          <p:txBody>
            <a:bodyPr anchor="ctr"/>
            <a:lstStyle/>
            <a:p>
              <a:pPr marR="0" lvl="0" indent="0" defTabSz="1219170" fontAlgn="auto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zh-TW" altLang="en-US" sz="3600" b="1" kern="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  <a:sym typeface="+mn-lt"/>
                </a:rPr>
                <a:t>綠美化組</a:t>
              </a:r>
              <a:endParaRPr lang="zh-CN" altLang="en-US" sz="3600" b="1" kern="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5" name="群組 4">
            <a:extLst>
              <a:ext uri="{FF2B5EF4-FFF2-40B4-BE49-F238E27FC236}">
                <a16:creationId xmlns:a16="http://schemas.microsoft.com/office/drawing/2014/main" id="{03027587-D7AF-49A8-A61E-56A524106BEB}"/>
              </a:ext>
            </a:extLst>
          </p:cNvPr>
          <p:cNvGrpSpPr/>
          <p:nvPr/>
        </p:nvGrpSpPr>
        <p:grpSpPr>
          <a:xfrm>
            <a:off x="7982661" y="3795743"/>
            <a:ext cx="3713109" cy="1526966"/>
            <a:chOff x="6879950" y="3559181"/>
            <a:chExt cx="3713109" cy="1526966"/>
          </a:xfrm>
        </p:grpSpPr>
        <p:sp>
          <p:nvSpPr>
            <p:cNvPr id="20" name="MH_Other_7">
              <a:extLst>
                <a:ext uri="{FF2B5EF4-FFF2-40B4-BE49-F238E27FC236}">
                  <a16:creationId xmlns:a16="http://schemas.microsoft.com/office/drawing/2014/main" id="{B7A72D09-3B40-46D4-B259-4D1D23775095}"/>
                </a:ext>
              </a:extLst>
            </p:cNvPr>
            <p:cNvSpPr>
              <a:spLocks noChangeArrowheads="1"/>
            </p:cNvSpPr>
            <p:nvPr>
              <p:custDataLst>
                <p:tags r:id="rId3"/>
              </p:custDataLst>
            </p:nvPr>
          </p:nvSpPr>
          <p:spPr bwMode="auto">
            <a:xfrm rot="1805303" flipH="1">
              <a:off x="7494451" y="3905598"/>
              <a:ext cx="781615" cy="675427"/>
            </a:xfrm>
            <a:prstGeom prst="triangle">
              <a:avLst>
                <a:gd name="adj" fmla="val 50000"/>
              </a:avLst>
            </a:prstGeom>
            <a:solidFill>
              <a:srgbClr val="A5CB01">
                <a:lumMod val="40000"/>
                <a:lumOff val="60000"/>
              </a:srgbClr>
            </a:solidFill>
            <a:ln>
              <a:noFill/>
            </a:ln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9pPr>
            </a:lstStyle>
            <a:p>
              <a:pPr marL="0" marR="0" lvl="0" indent="0" algn="just" defTabSz="91440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21" name="MH_Other_8">
              <a:extLst>
                <a:ext uri="{FF2B5EF4-FFF2-40B4-BE49-F238E27FC236}">
                  <a16:creationId xmlns:a16="http://schemas.microsoft.com/office/drawing/2014/main" id="{BB0C9060-0198-4C01-82CD-2B4B3987ACDD}"/>
                </a:ext>
              </a:extLst>
            </p:cNvPr>
            <p:cNvSpPr>
              <a:spLocks/>
            </p:cNvSpPr>
            <p:nvPr>
              <p:custDataLst>
                <p:tags r:id="rId4"/>
              </p:custDataLst>
            </p:nvPr>
          </p:nvSpPr>
          <p:spPr bwMode="auto">
            <a:xfrm>
              <a:off x="6879950" y="3559181"/>
              <a:ext cx="1039253" cy="1197665"/>
            </a:xfrm>
            <a:custGeom>
              <a:avLst/>
              <a:gdLst>
                <a:gd name="T0" fmla="*/ 666 w 1030516"/>
                <a:gd name="T1" fmla="*/ 0 h 1186577"/>
                <a:gd name="T2" fmla="*/ 947884 w 1030516"/>
                <a:gd name="T3" fmla="*/ 542219 h 1186577"/>
                <a:gd name="T4" fmla="*/ 0 w 1030516"/>
                <a:gd name="T5" fmla="*/ 1091432 h 1186577"/>
                <a:gd name="T6" fmla="*/ 0 60000 65536"/>
                <a:gd name="T7" fmla="*/ 0 60000 65536"/>
                <a:gd name="T8" fmla="*/ 0 60000 65536"/>
                <a:gd name="T9" fmla="*/ 0 w 1030516"/>
                <a:gd name="T10" fmla="*/ 0 h 1186577"/>
                <a:gd name="T11" fmla="*/ 1030516 w 1030516"/>
                <a:gd name="T12" fmla="*/ 1186577 h 118657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030516" h="1186577">
                  <a:moveTo>
                    <a:pt x="724" y="0"/>
                  </a:moveTo>
                  <a:lnTo>
                    <a:pt x="1030516" y="589487"/>
                  </a:lnTo>
                  <a:lnTo>
                    <a:pt x="0" y="1186577"/>
                  </a:lnTo>
                  <a:lnTo>
                    <a:pt x="724" y="0"/>
                  </a:lnTo>
                  <a:close/>
                </a:path>
              </a:pathLst>
            </a:custGeom>
            <a:solidFill>
              <a:srgbClr val="00B050"/>
            </a:solidFill>
            <a:ln w="19050">
              <a:noFill/>
              <a:miter lim="800000"/>
              <a:headEnd/>
              <a:tailEnd/>
            </a:ln>
          </p:spPr>
          <p:txBody>
            <a:bodyPr rIns="432000" anchor="ctr"/>
            <a:lstStyle>
              <a:lvl1pPr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n-lt"/>
                  <a:ea typeface="+mn-ea"/>
                  <a:cs typeface="+mn-ea"/>
                  <a:sym typeface="+mn-lt"/>
                </a:rPr>
                <a:t>C</a:t>
              </a:r>
              <a:endParaRPr kumimoji="0" lang="zh-CN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22" name="MH_SubTitle_4">
              <a:extLst>
                <a:ext uri="{FF2B5EF4-FFF2-40B4-BE49-F238E27FC236}">
                  <a16:creationId xmlns:a16="http://schemas.microsoft.com/office/drawing/2014/main" id="{E9D1970D-DE36-4597-A9D6-EF460B807279}"/>
                </a:ext>
              </a:extLst>
            </p:cNvPr>
            <p:cNvSpPr/>
            <p:nvPr>
              <p:custDataLst>
                <p:tags r:id="rId5"/>
              </p:custDataLst>
            </p:nvPr>
          </p:nvSpPr>
          <p:spPr>
            <a:xfrm>
              <a:off x="8112430" y="3917784"/>
              <a:ext cx="2480629" cy="1168363"/>
            </a:xfrm>
            <a:prstGeom prst="rect">
              <a:avLst/>
            </a:prstGeom>
            <a:solidFill>
              <a:srgbClr val="FFFFFF"/>
            </a:solidFill>
            <a:effectLst/>
          </p:spPr>
          <p:txBody>
            <a:bodyPr anchor="ctr"/>
            <a:lstStyle/>
            <a:p>
              <a:pPr defTabSz="1219170">
                <a:lnSpc>
                  <a:spcPct val="150000"/>
                </a:lnSpc>
                <a:defRPr/>
              </a:pPr>
              <a:r>
                <a:rPr lang="zh-TW" altLang="en-US" sz="3600" b="1" kern="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  <a:sym typeface="+mn-lt"/>
                </a:rPr>
                <a:t>交通組</a:t>
              </a:r>
              <a:endParaRPr lang="zh-CN" altLang="en-US" sz="3600" b="1" kern="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endParaRPr>
            </a:p>
            <a:p>
              <a:pPr marL="0" marR="0" lvl="0" indent="0" defTabSz="121917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cs typeface="+mn-ea"/>
                  <a:sym typeface="+mn-lt"/>
                </a:rPr>
                <a:t>。</a:t>
              </a:r>
            </a:p>
          </p:txBody>
        </p:sp>
      </p:grpSp>
      <p:sp>
        <p:nvSpPr>
          <p:cNvPr id="25" name="文本框 24">
            <a:extLst>
              <a:ext uri="{FF2B5EF4-FFF2-40B4-BE49-F238E27FC236}">
                <a16:creationId xmlns:a16="http://schemas.microsoft.com/office/drawing/2014/main" id="{D32A98E3-51C2-4A24-8E1B-E25D2AC7EF3F}"/>
              </a:ext>
            </a:extLst>
          </p:cNvPr>
          <p:cNvSpPr txBox="1"/>
          <p:nvPr/>
        </p:nvSpPr>
        <p:spPr>
          <a:xfrm>
            <a:off x="3628373" y="1015227"/>
            <a:ext cx="4935255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endParaRPr lang="en-US" altLang="zh-CN" sz="900" dirty="0">
              <a:cs typeface="+mn-ea"/>
              <a:sym typeface="+mn-lt"/>
            </a:endParaRPr>
          </a:p>
        </p:txBody>
      </p:sp>
      <p:sp>
        <p:nvSpPr>
          <p:cNvPr id="26" name="文本框 8">
            <a:extLst>
              <a:ext uri="{FF2B5EF4-FFF2-40B4-BE49-F238E27FC236}">
                <a16:creationId xmlns:a16="http://schemas.microsoft.com/office/drawing/2014/main" id="{7BF64CDA-DCC2-4BE2-9346-AB9994069C6A}"/>
              </a:ext>
            </a:extLst>
          </p:cNvPr>
          <p:cNvSpPr txBox="1"/>
          <p:nvPr/>
        </p:nvSpPr>
        <p:spPr>
          <a:xfrm>
            <a:off x="773700" y="488519"/>
            <a:ext cx="10195420" cy="769441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lvl="0" algn="ctr" defTabSz="914400">
              <a:defRPr/>
            </a:pPr>
            <a:r>
              <a:rPr lang="zh-TW" altLang="en-US" sz="4400" b="1" kern="0" dirty="0">
                <a:cs typeface="+mn-ea"/>
                <a:sym typeface="+mn-lt"/>
              </a:rPr>
              <a:t>最堅強的學校活動後盾</a:t>
            </a:r>
            <a:r>
              <a:rPr lang="en-US" altLang="zh-TW" sz="4400" b="1" kern="0" dirty="0">
                <a:cs typeface="+mn-ea"/>
                <a:sym typeface="+mn-lt"/>
              </a:rPr>
              <a:t>~</a:t>
            </a:r>
            <a:r>
              <a:rPr lang="zh-TW" altLang="en-US" sz="4400" b="1" kern="0" dirty="0">
                <a:cs typeface="+mn-ea"/>
                <a:sym typeface="+mn-lt"/>
              </a:rPr>
              <a:t>文華國小志工隊</a:t>
            </a:r>
            <a:endParaRPr lang="zh-CN" altLang="en-US" sz="4400" b="1" kern="0" dirty="0">
              <a:cs typeface="+mn-ea"/>
              <a:sym typeface="+mn-lt"/>
            </a:endParaRPr>
          </a:p>
        </p:txBody>
      </p:sp>
      <p:pic>
        <p:nvPicPr>
          <p:cNvPr id="27" name="图片 5">
            <a:extLst>
              <a:ext uri="{FF2B5EF4-FFF2-40B4-BE49-F238E27FC236}">
                <a16:creationId xmlns:a16="http://schemas.microsoft.com/office/drawing/2014/main" id="{E5A03AFB-8A42-4E96-A983-9E233B45AF65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3670389" y="3705777"/>
            <a:ext cx="2345991" cy="2986697"/>
          </a:xfrm>
          <a:prstGeom prst="rect">
            <a:avLst/>
          </a:prstGeom>
        </p:spPr>
      </p:pic>
      <p:sp>
        <p:nvSpPr>
          <p:cNvPr id="23" name="文本框 8">
            <a:extLst>
              <a:ext uri="{FF2B5EF4-FFF2-40B4-BE49-F238E27FC236}">
                <a16:creationId xmlns:a16="http://schemas.microsoft.com/office/drawing/2014/main" id="{ADC395C6-7FA1-4ACE-AD69-8CE2AF246E8E}"/>
              </a:ext>
            </a:extLst>
          </p:cNvPr>
          <p:cNvSpPr txBox="1"/>
          <p:nvPr/>
        </p:nvSpPr>
        <p:spPr>
          <a:xfrm>
            <a:off x="6204790" y="5232445"/>
            <a:ext cx="3174266" cy="769441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lvl="0" algn="ctr" defTabSz="914400">
              <a:defRPr/>
            </a:pPr>
            <a:r>
              <a:rPr lang="zh-TW" altLang="en-US" sz="4400" b="1" kern="0" dirty="0">
                <a:solidFill>
                  <a:schemeClr val="tx2">
                    <a:lumMod val="60000"/>
                    <a:lumOff val="40000"/>
                  </a:schemeClr>
                </a:solidFill>
                <a:cs typeface="+mn-ea"/>
                <a:sym typeface="+mn-lt"/>
              </a:rPr>
              <a:t>陳正雄 隊長</a:t>
            </a:r>
            <a:endParaRPr lang="zh-CN" altLang="en-US" sz="4400" b="1" kern="0" dirty="0">
              <a:solidFill>
                <a:schemeClr val="tx2">
                  <a:lumMod val="60000"/>
                  <a:lumOff val="40000"/>
                </a:schemeClr>
              </a:solidFill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173082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3000">
        <p14:flash/>
      </p:transition>
    </mc:Choice>
    <mc:Fallback xmlns:a14="http://schemas.microsoft.com/office/drawing/2010/main" xmlns:a16="http://schemas.microsoft.com/office/drawing/2014/main"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6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85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椭圆 7">
            <a:extLst>
              <a:ext uri="{FF2B5EF4-FFF2-40B4-BE49-F238E27FC236}">
                <a16:creationId xmlns:a16="http://schemas.microsoft.com/office/drawing/2014/main" id="{22BFD927-7C48-48A4-9FC9-3EEDC426EAEC}"/>
              </a:ext>
            </a:extLst>
          </p:cNvPr>
          <p:cNvSpPr/>
          <p:nvPr/>
        </p:nvSpPr>
        <p:spPr>
          <a:xfrm>
            <a:off x="1281834" y="1476507"/>
            <a:ext cx="3375355" cy="3191526"/>
          </a:xfrm>
          <a:prstGeom prst="ellipse">
            <a:avLst/>
          </a:prstGeom>
          <a:solidFill>
            <a:srgbClr val="FFFFFF"/>
          </a:solidFill>
          <a:ln w="19050" cap="flat" cmpd="sng" algn="ctr">
            <a:noFill/>
            <a:prstDash val="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9" name="椭圆 8">
            <a:extLst>
              <a:ext uri="{FF2B5EF4-FFF2-40B4-BE49-F238E27FC236}">
                <a16:creationId xmlns:a16="http://schemas.microsoft.com/office/drawing/2014/main" id="{C83F227F-C140-4D13-B348-9490C79A76DB}"/>
              </a:ext>
            </a:extLst>
          </p:cNvPr>
          <p:cNvSpPr/>
          <p:nvPr/>
        </p:nvSpPr>
        <p:spPr>
          <a:xfrm>
            <a:off x="1227902" y="1371138"/>
            <a:ext cx="3495945" cy="3371165"/>
          </a:xfrm>
          <a:prstGeom prst="ellipse">
            <a:avLst/>
          </a:prstGeom>
          <a:noFill/>
          <a:ln w="19050" cap="flat" cmpd="sng" algn="ctr">
            <a:solidFill>
              <a:srgbClr val="FFFFFF"/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grpSp>
        <p:nvGrpSpPr>
          <p:cNvPr id="10" name="组合 9">
            <a:extLst>
              <a:ext uri="{FF2B5EF4-FFF2-40B4-BE49-F238E27FC236}">
                <a16:creationId xmlns:a16="http://schemas.microsoft.com/office/drawing/2014/main" id="{358CEB0E-C260-484C-95D4-C2549509E0BA}"/>
              </a:ext>
            </a:extLst>
          </p:cNvPr>
          <p:cNvGrpSpPr/>
          <p:nvPr/>
        </p:nvGrpSpPr>
        <p:grpSpPr>
          <a:xfrm>
            <a:off x="774257" y="1835391"/>
            <a:ext cx="1382734" cy="1382734"/>
            <a:chOff x="1010426" y="1671943"/>
            <a:chExt cx="1382734" cy="1382734"/>
          </a:xfrm>
        </p:grpSpPr>
        <p:grpSp>
          <p:nvGrpSpPr>
            <p:cNvPr id="11" name="组合 10">
              <a:extLst>
                <a:ext uri="{FF2B5EF4-FFF2-40B4-BE49-F238E27FC236}">
                  <a16:creationId xmlns:a16="http://schemas.microsoft.com/office/drawing/2014/main" id="{DF67E570-501D-4369-BE75-B7C79A1079F8}"/>
                </a:ext>
              </a:extLst>
            </p:cNvPr>
            <p:cNvGrpSpPr/>
            <p:nvPr/>
          </p:nvGrpSpPr>
          <p:grpSpPr>
            <a:xfrm>
              <a:off x="1010426" y="1671943"/>
              <a:ext cx="1382734" cy="1382734"/>
              <a:chOff x="5533163" y="1969001"/>
              <a:chExt cx="1382734" cy="1382734"/>
            </a:xfrm>
            <a:effectLst>
              <a:outerShdw blurRad="228600" dist="165100" dir="5400000" sx="86000" sy="86000" algn="ctr" rotWithShape="0">
                <a:srgbClr val="000000">
                  <a:alpha val="39000"/>
                </a:srgbClr>
              </a:outerShdw>
            </a:effectLst>
          </p:grpSpPr>
          <p:sp>
            <p:nvSpPr>
              <p:cNvPr id="13" name="椭圆 12">
                <a:extLst>
                  <a:ext uri="{FF2B5EF4-FFF2-40B4-BE49-F238E27FC236}">
                    <a16:creationId xmlns:a16="http://schemas.microsoft.com/office/drawing/2014/main" id="{5BA74CAD-DF85-4A61-8BB2-B2F49FFA6906}"/>
                  </a:ext>
                </a:extLst>
              </p:cNvPr>
              <p:cNvSpPr/>
              <p:nvPr/>
            </p:nvSpPr>
            <p:spPr>
              <a:xfrm>
                <a:off x="5533163" y="1969001"/>
                <a:ext cx="1382734" cy="1382734"/>
              </a:xfrm>
              <a:prstGeom prst="ellipse">
                <a:avLst/>
              </a:prstGeom>
              <a:solidFill>
                <a:srgbClr val="FFFFFF"/>
              </a:solidFill>
              <a:ln w="12700" cap="flat" cmpd="sng" algn="ctr">
                <a:solidFill>
                  <a:srgbClr val="FFFFFF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4" name="椭圆 13">
                <a:extLst>
                  <a:ext uri="{FF2B5EF4-FFF2-40B4-BE49-F238E27FC236}">
                    <a16:creationId xmlns:a16="http://schemas.microsoft.com/office/drawing/2014/main" id="{4B3F4EE0-66BD-450F-ADD4-64E427368CCF}"/>
                  </a:ext>
                </a:extLst>
              </p:cNvPr>
              <p:cNvSpPr/>
              <p:nvPr/>
            </p:nvSpPr>
            <p:spPr>
              <a:xfrm>
                <a:off x="5595265" y="2031103"/>
                <a:ext cx="1258530" cy="1258530"/>
              </a:xfrm>
              <a:prstGeom prst="ellipse">
                <a:avLst/>
              </a:prstGeom>
              <a:solidFill>
                <a:srgbClr val="FFC000"/>
              </a:solidFill>
              <a:ln w="19050" cap="flat" cmpd="sng" algn="ctr">
                <a:noFill/>
                <a:prstDash val="sysDash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  <p:sp>
          <p:nvSpPr>
            <p:cNvPr id="12" name="TextBox 18">
              <a:extLst>
                <a:ext uri="{FF2B5EF4-FFF2-40B4-BE49-F238E27FC236}">
                  <a16:creationId xmlns:a16="http://schemas.microsoft.com/office/drawing/2014/main" id="{36C9EEA2-6623-4E52-BE31-C13848F606FE}"/>
                </a:ext>
              </a:extLst>
            </p:cNvPr>
            <p:cNvSpPr txBox="1"/>
            <p:nvPr/>
          </p:nvSpPr>
          <p:spPr>
            <a:xfrm>
              <a:off x="1261041" y="1908107"/>
              <a:ext cx="18473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grpSp>
        <p:nvGrpSpPr>
          <p:cNvPr id="16" name="组合 15">
            <a:extLst>
              <a:ext uri="{FF2B5EF4-FFF2-40B4-BE49-F238E27FC236}">
                <a16:creationId xmlns:a16="http://schemas.microsoft.com/office/drawing/2014/main" id="{3A379213-18FA-48F2-BF5F-7C4B4BB497C7}"/>
              </a:ext>
            </a:extLst>
          </p:cNvPr>
          <p:cNvGrpSpPr/>
          <p:nvPr/>
        </p:nvGrpSpPr>
        <p:grpSpPr>
          <a:xfrm>
            <a:off x="1313937" y="4123382"/>
            <a:ext cx="1862063" cy="1142683"/>
            <a:chOff x="8726219" y="-661205"/>
            <a:chExt cx="2154936" cy="1322409"/>
          </a:xfrm>
        </p:grpSpPr>
        <p:sp>
          <p:nvSpPr>
            <p:cNvPr id="17" name="任意多边形 49">
              <a:extLst>
                <a:ext uri="{FF2B5EF4-FFF2-40B4-BE49-F238E27FC236}">
                  <a16:creationId xmlns:a16="http://schemas.microsoft.com/office/drawing/2014/main" id="{10543371-1346-4D7C-B52A-BDE748AEDC60}"/>
                </a:ext>
              </a:extLst>
            </p:cNvPr>
            <p:cNvSpPr/>
            <p:nvPr/>
          </p:nvSpPr>
          <p:spPr>
            <a:xfrm rot="21387068">
              <a:off x="8737941" y="-661205"/>
              <a:ext cx="2143214" cy="1322408"/>
            </a:xfrm>
            <a:custGeom>
              <a:avLst/>
              <a:gdLst>
                <a:gd name="connsiteX0" fmla="*/ 948690 w 2148840"/>
                <a:gd name="connsiteY0" fmla="*/ 0 h 1325880"/>
                <a:gd name="connsiteX1" fmla="*/ 1264643 w 2148840"/>
                <a:gd name="connsiteY1" fmla="*/ 209428 h 1325880"/>
                <a:gd name="connsiteX2" fmla="*/ 1272463 w 2148840"/>
                <a:gd name="connsiteY2" fmla="*/ 234618 h 1325880"/>
                <a:gd name="connsiteX3" fmla="*/ 1318138 w 2148840"/>
                <a:gd name="connsiteY3" fmla="*/ 209827 h 1325880"/>
                <a:gd name="connsiteX4" fmla="*/ 1451610 w 2148840"/>
                <a:gd name="connsiteY4" fmla="*/ 182880 h 1325880"/>
                <a:gd name="connsiteX5" fmla="*/ 1735948 w 2148840"/>
                <a:gd name="connsiteY5" fmla="*/ 334061 h 1325880"/>
                <a:gd name="connsiteX6" fmla="*/ 1754729 w 2148840"/>
                <a:gd name="connsiteY6" fmla="*/ 368663 h 1325880"/>
                <a:gd name="connsiteX7" fmla="*/ 1811161 w 2148840"/>
                <a:gd name="connsiteY7" fmla="*/ 374352 h 1325880"/>
                <a:gd name="connsiteX8" fmla="*/ 2148840 w 2148840"/>
                <a:gd name="connsiteY8" fmla="*/ 788670 h 1325880"/>
                <a:gd name="connsiteX9" fmla="*/ 1725930 w 2148840"/>
                <a:gd name="connsiteY9" fmla="*/ 1211580 h 1325880"/>
                <a:gd name="connsiteX10" fmla="*/ 1489477 w 2148840"/>
                <a:gd name="connsiteY10" fmla="*/ 1139354 h 1325880"/>
                <a:gd name="connsiteX11" fmla="*/ 1436947 w 2148840"/>
                <a:gd name="connsiteY11" fmla="*/ 1096013 h 1325880"/>
                <a:gd name="connsiteX12" fmla="*/ 1420223 w 2148840"/>
                <a:gd name="connsiteY12" fmla="*/ 1126825 h 1325880"/>
                <a:gd name="connsiteX13" fmla="*/ 1045845 w 2148840"/>
                <a:gd name="connsiteY13" fmla="*/ 1325880 h 1325880"/>
                <a:gd name="connsiteX14" fmla="*/ 726597 w 2148840"/>
                <a:gd name="connsiteY14" fmla="*/ 1193643 h 1325880"/>
                <a:gd name="connsiteX15" fmla="*/ 677235 w 2148840"/>
                <a:gd name="connsiteY15" fmla="*/ 1133816 h 1325880"/>
                <a:gd name="connsiteX16" fmla="*/ 643102 w 2148840"/>
                <a:gd name="connsiteY16" fmla="*/ 1152342 h 1325880"/>
                <a:gd name="connsiteX17" fmla="*/ 462915 w 2148840"/>
                <a:gd name="connsiteY17" fmla="*/ 1188720 h 1325880"/>
                <a:gd name="connsiteX18" fmla="*/ 0 w 2148840"/>
                <a:gd name="connsiteY18" fmla="*/ 725805 h 1325880"/>
                <a:gd name="connsiteX19" fmla="*/ 462915 w 2148840"/>
                <a:gd name="connsiteY19" fmla="*/ 262890 h 1325880"/>
                <a:gd name="connsiteX20" fmla="*/ 556209 w 2148840"/>
                <a:gd name="connsiteY20" fmla="*/ 272295 h 1325880"/>
                <a:gd name="connsiteX21" fmla="*/ 611187 w 2148840"/>
                <a:gd name="connsiteY21" fmla="*/ 289361 h 1325880"/>
                <a:gd name="connsiteX22" fmla="*/ 612757 w 2148840"/>
                <a:gd name="connsiteY22" fmla="*/ 273794 h 1325880"/>
                <a:gd name="connsiteX23" fmla="*/ 948690 w 2148840"/>
                <a:gd name="connsiteY23" fmla="*/ 0 h 132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48840" h="1325880">
                  <a:moveTo>
                    <a:pt x="948690" y="0"/>
                  </a:moveTo>
                  <a:cubicBezTo>
                    <a:pt x="1090723" y="0"/>
                    <a:pt x="1212588" y="86356"/>
                    <a:pt x="1264643" y="209428"/>
                  </a:cubicBezTo>
                  <a:lnTo>
                    <a:pt x="1272463" y="234618"/>
                  </a:lnTo>
                  <a:lnTo>
                    <a:pt x="1318138" y="209827"/>
                  </a:lnTo>
                  <a:cubicBezTo>
                    <a:pt x="1359162" y="192475"/>
                    <a:pt x="1404265" y="182880"/>
                    <a:pt x="1451610" y="182880"/>
                  </a:cubicBezTo>
                  <a:cubicBezTo>
                    <a:pt x="1569971" y="182880"/>
                    <a:pt x="1674326" y="242849"/>
                    <a:pt x="1735948" y="334061"/>
                  </a:cubicBezTo>
                  <a:lnTo>
                    <a:pt x="1754729" y="368663"/>
                  </a:lnTo>
                  <a:lnTo>
                    <a:pt x="1811161" y="374352"/>
                  </a:lnTo>
                  <a:cubicBezTo>
                    <a:pt x="2003874" y="413787"/>
                    <a:pt x="2148840" y="584299"/>
                    <a:pt x="2148840" y="788670"/>
                  </a:cubicBezTo>
                  <a:cubicBezTo>
                    <a:pt x="2148840" y="1022237"/>
                    <a:pt x="1959497" y="1211580"/>
                    <a:pt x="1725930" y="1211580"/>
                  </a:cubicBezTo>
                  <a:cubicBezTo>
                    <a:pt x="1638342" y="1211580"/>
                    <a:pt x="1556974" y="1184954"/>
                    <a:pt x="1489477" y="1139354"/>
                  </a:cubicBezTo>
                  <a:lnTo>
                    <a:pt x="1436947" y="1096013"/>
                  </a:lnTo>
                  <a:lnTo>
                    <a:pt x="1420223" y="1126825"/>
                  </a:lnTo>
                  <a:cubicBezTo>
                    <a:pt x="1339088" y="1246920"/>
                    <a:pt x="1201688" y="1325880"/>
                    <a:pt x="1045845" y="1325880"/>
                  </a:cubicBezTo>
                  <a:cubicBezTo>
                    <a:pt x="921171" y="1325880"/>
                    <a:pt x="808300" y="1275346"/>
                    <a:pt x="726597" y="1193643"/>
                  </a:cubicBezTo>
                  <a:lnTo>
                    <a:pt x="677235" y="1133816"/>
                  </a:lnTo>
                  <a:lnTo>
                    <a:pt x="643102" y="1152342"/>
                  </a:lnTo>
                  <a:cubicBezTo>
                    <a:pt x="587720" y="1175767"/>
                    <a:pt x="526830" y="1188720"/>
                    <a:pt x="462915" y="1188720"/>
                  </a:cubicBezTo>
                  <a:cubicBezTo>
                    <a:pt x="207254" y="1188720"/>
                    <a:pt x="0" y="981466"/>
                    <a:pt x="0" y="725805"/>
                  </a:cubicBezTo>
                  <a:cubicBezTo>
                    <a:pt x="0" y="470144"/>
                    <a:pt x="207254" y="262890"/>
                    <a:pt x="462915" y="262890"/>
                  </a:cubicBezTo>
                  <a:cubicBezTo>
                    <a:pt x="494873" y="262890"/>
                    <a:pt x="526074" y="266128"/>
                    <a:pt x="556209" y="272295"/>
                  </a:cubicBezTo>
                  <a:lnTo>
                    <a:pt x="611187" y="289361"/>
                  </a:lnTo>
                  <a:lnTo>
                    <a:pt x="612757" y="273794"/>
                  </a:lnTo>
                  <a:cubicBezTo>
                    <a:pt x="644731" y="117540"/>
                    <a:pt x="782984" y="0"/>
                    <a:pt x="948690" y="0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 algn="ctr">
              <a:solidFill>
                <a:srgbClr val="91F0FD"/>
              </a:solidFill>
              <a:prstDash val="solid"/>
              <a:miter lim="800000"/>
            </a:ln>
            <a:effectLst>
              <a:outerShdw blurRad="215900" dist="76200" dir="6600000" algn="t" rotWithShape="0">
                <a:prstClr val="black">
                  <a:alpha val="1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8" name="任意多边形 50">
              <a:extLst>
                <a:ext uri="{FF2B5EF4-FFF2-40B4-BE49-F238E27FC236}">
                  <a16:creationId xmlns:a16="http://schemas.microsoft.com/office/drawing/2014/main" id="{1A4BB0E9-3022-491C-89C1-D95194847095}"/>
                </a:ext>
              </a:extLst>
            </p:cNvPr>
            <p:cNvSpPr/>
            <p:nvPr/>
          </p:nvSpPr>
          <p:spPr>
            <a:xfrm rot="21387068">
              <a:off x="8726219" y="-661204"/>
              <a:ext cx="2143214" cy="1322408"/>
            </a:xfrm>
            <a:custGeom>
              <a:avLst/>
              <a:gdLst>
                <a:gd name="connsiteX0" fmla="*/ 948690 w 2148840"/>
                <a:gd name="connsiteY0" fmla="*/ 0 h 1325880"/>
                <a:gd name="connsiteX1" fmla="*/ 1264643 w 2148840"/>
                <a:gd name="connsiteY1" fmla="*/ 209428 h 1325880"/>
                <a:gd name="connsiteX2" fmla="*/ 1272463 w 2148840"/>
                <a:gd name="connsiteY2" fmla="*/ 234618 h 1325880"/>
                <a:gd name="connsiteX3" fmla="*/ 1318138 w 2148840"/>
                <a:gd name="connsiteY3" fmla="*/ 209827 h 1325880"/>
                <a:gd name="connsiteX4" fmla="*/ 1451610 w 2148840"/>
                <a:gd name="connsiteY4" fmla="*/ 182880 h 1325880"/>
                <a:gd name="connsiteX5" fmla="*/ 1735948 w 2148840"/>
                <a:gd name="connsiteY5" fmla="*/ 334061 h 1325880"/>
                <a:gd name="connsiteX6" fmla="*/ 1754729 w 2148840"/>
                <a:gd name="connsiteY6" fmla="*/ 368663 h 1325880"/>
                <a:gd name="connsiteX7" fmla="*/ 1811161 w 2148840"/>
                <a:gd name="connsiteY7" fmla="*/ 374352 h 1325880"/>
                <a:gd name="connsiteX8" fmla="*/ 2148840 w 2148840"/>
                <a:gd name="connsiteY8" fmla="*/ 788670 h 1325880"/>
                <a:gd name="connsiteX9" fmla="*/ 1725930 w 2148840"/>
                <a:gd name="connsiteY9" fmla="*/ 1211580 h 1325880"/>
                <a:gd name="connsiteX10" fmla="*/ 1489477 w 2148840"/>
                <a:gd name="connsiteY10" fmla="*/ 1139354 h 1325880"/>
                <a:gd name="connsiteX11" fmla="*/ 1436947 w 2148840"/>
                <a:gd name="connsiteY11" fmla="*/ 1096013 h 1325880"/>
                <a:gd name="connsiteX12" fmla="*/ 1420223 w 2148840"/>
                <a:gd name="connsiteY12" fmla="*/ 1126825 h 1325880"/>
                <a:gd name="connsiteX13" fmla="*/ 1045845 w 2148840"/>
                <a:gd name="connsiteY13" fmla="*/ 1325880 h 1325880"/>
                <a:gd name="connsiteX14" fmla="*/ 726597 w 2148840"/>
                <a:gd name="connsiteY14" fmla="*/ 1193643 h 1325880"/>
                <a:gd name="connsiteX15" fmla="*/ 677235 w 2148840"/>
                <a:gd name="connsiteY15" fmla="*/ 1133816 h 1325880"/>
                <a:gd name="connsiteX16" fmla="*/ 643102 w 2148840"/>
                <a:gd name="connsiteY16" fmla="*/ 1152342 h 1325880"/>
                <a:gd name="connsiteX17" fmla="*/ 462915 w 2148840"/>
                <a:gd name="connsiteY17" fmla="*/ 1188720 h 1325880"/>
                <a:gd name="connsiteX18" fmla="*/ 0 w 2148840"/>
                <a:gd name="connsiteY18" fmla="*/ 725805 h 1325880"/>
                <a:gd name="connsiteX19" fmla="*/ 462915 w 2148840"/>
                <a:gd name="connsiteY19" fmla="*/ 262890 h 1325880"/>
                <a:gd name="connsiteX20" fmla="*/ 556209 w 2148840"/>
                <a:gd name="connsiteY20" fmla="*/ 272295 h 1325880"/>
                <a:gd name="connsiteX21" fmla="*/ 611187 w 2148840"/>
                <a:gd name="connsiteY21" fmla="*/ 289361 h 1325880"/>
                <a:gd name="connsiteX22" fmla="*/ 612757 w 2148840"/>
                <a:gd name="connsiteY22" fmla="*/ 273794 h 1325880"/>
                <a:gd name="connsiteX23" fmla="*/ 948690 w 2148840"/>
                <a:gd name="connsiteY23" fmla="*/ 0 h 132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48840" h="1325880">
                  <a:moveTo>
                    <a:pt x="948690" y="0"/>
                  </a:moveTo>
                  <a:cubicBezTo>
                    <a:pt x="1090723" y="0"/>
                    <a:pt x="1212588" y="86356"/>
                    <a:pt x="1264643" y="209428"/>
                  </a:cubicBezTo>
                  <a:lnTo>
                    <a:pt x="1272463" y="234618"/>
                  </a:lnTo>
                  <a:lnTo>
                    <a:pt x="1318138" y="209827"/>
                  </a:lnTo>
                  <a:cubicBezTo>
                    <a:pt x="1359162" y="192475"/>
                    <a:pt x="1404265" y="182880"/>
                    <a:pt x="1451610" y="182880"/>
                  </a:cubicBezTo>
                  <a:cubicBezTo>
                    <a:pt x="1569971" y="182880"/>
                    <a:pt x="1674326" y="242849"/>
                    <a:pt x="1735948" y="334061"/>
                  </a:cubicBezTo>
                  <a:lnTo>
                    <a:pt x="1754729" y="368663"/>
                  </a:lnTo>
                  <a:lnTo>
                    <a:pt x="1811161" y="374352"/>
                  </a:lnTo>
                  <a:cubicBezTo>
                    <a:pt x="2003874" y="413787"/>
                    <a:pt x="2148840" y="584299"/>
                    <a:pt x="2148840" y="788670"/>
                  </a:cubicBezTo>
                  <a:cubicBezTo>
                    <a:pt x="2148840" y="1022237"/>
                    <a:pt x="1959497" y="1211580"/>
                    <a:pt x="1725930" y="1211580"/>
                  </a:cubicBezTo>
                  <a:cubicBezTo>
                    <a:pt x="1638342" y="1211580"/>
                    <a:pt x="1556974" y="1184954"/>
                    <a:pt x="1489477" y="1139354"/>
                  </a:cubicBezTo>
                  <a:lnTo>
                    <a:pt x="1436947" y="1096013"/>
                  </a:lnTo>
                  <a:lnTo>
                    <a:pt x="1420223" y="1126825"/>
                  </a:lnTo>
                  <a:cubicBezTo>
                    <a:pt x="1339088" y="1246920"/>
                    <a:pt x="1201688" y="1325880"/>
                    <a:pt x="1045845" y="1325880"/>
                  </a:cubicBezTo>
                  <a:cubicBezTo>
                    <a:pt x="921171" y="1325880"/>
                    <a:pt x="808300" y="1275346"/>
                    <a:pt x="726597" y="1193643"/>
                  </a:cubicBezTo>
                  <a:lnTo>
                    <a:pt x="677235" y="1133816"/>
                  </a:lnTo>
                  <a:lnTo>
                    <a:pt x="643102" y="1152342"/>
                  </a:lnTo>
                  <a:cubicBezTo>
                    <a:pt x="587720" y="1175767"/>
                    <a:pt x="526830" y="1188720"/>
                    <a:pt x="462915" y="1188720"/>
                  </a:cubicBezTo>
                  <a:cubicBezTo>
                    <a:pt x="207254" y="1188720"/>
                    <a:pt x="0" y="981466"/>
                    <a:pt x="0" y="725805"/>
                  </a:cubicBezTo>
                  <a:cubicBezTo>
                    <a:pt x="0" y="470144"/>
                    <a:pt x="207254" y="262890"/>
                    <a:pt x="462915" y="262890"/>
                  </a:cubicBezTo>
                  <a:cubicBezTo>
                    <a:pt x="494873" y="262890"/>
                    <a:pt x="526074" y="266128"/>
                    <a:pt x="556209" y="272295"/>
                  </a:cubicBezTo>
                  <a:lnTo>
                    <a:pt x="611187" y="289361"/>
                  </a:lnTo>
                  <a:lnTo>
                    <a:pt x="612757" y="273794"/>
                  </a:lnTo>
                  <a:cubicBezTo>
                    <a:pt x="644731" y="117540"/>
                    <a:pt x="782984" y="0"/>
                    <a:pt x="948690" y="0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 algn="ctr">
              <a:solidFill>
                <a:srgbClr val="91F0FD"/>
              </a:solidFill>
              <a:prstDash val="solid"/>
              <a:miter lim="800000"/>
            </a:ln>
            <a:effectLst>
              <a:innerShdw blurRad="355600" dist="114300" dir="3600000">
                <a:srgbClr val="19B4C9">
                  <a:alpha val="32000"/>
                </a:srgb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grpSp>
        <p:nvGrpSpPr>
          <p:cNvPr id="19" name="组合 18">
            <a:extLst>
              <a:ext uri="{FF2B5EF4-FFF2-40B4-BE49-F238E27FC236}">
                <a16:creationId xmlns:a16="http://schemas.microsoft.com/office/drawing/2014/main" id="{A131D715-1D1A-430D-891E-413914BCCC21}"/>
              </a:ext>
            </a:extLst>
          </p:cNvPr>
          <p:cNvGrpSpPr/>
          <p:nvPr/>
        </p:nvGrpSpPr>
        <p:grpSpPr>
          <a:xfrm rot="19652793">
            <a:off x="2405070" y="4129113"/>
            <a:ext cx="601603" cy="609821"/>
            <a:chOff x="2817684" y="410418"/>
            <a:chExt cx="604235" cy="612489"/>
          </a:xfrm>
        </p:grpSpPr>
        <p:grpSp>
          <p:nvGrpSpPr>
            <p:cNvPr id="20" name="组合 19">
              <a:extLst>
                <a:ext uri="{FF2B5EF4-FFF2-40B4-BE49-F238E27FC236}">
                  <a16:creationId xmlns:a16="http://schemas.microsoft.com/office/drawing/2014/main" id="{952E7655-B934-4E6B-81FF-1B38E25E604F}"/>
                </a:ext>
              </a:extLst>
            </p:cNvPr>
            <p:cNvGrpSpPr/>
            <p:nvPr/>
          </p:nvGrpSpPr>
          <p:grpSpPr>
            <a:xfrm rot="21335217">
              <a:off x="2817684" y="410418"/>
              <a:ext cx="604235" cy="612489"/>
              <a:chOff x="7973451" y="5027358"/>
              <a:chExt cx="1573291" cy="1594779"/>
            </a:xfrm>
          </p:grpSpPr>
          <p:sp>
            <p:nvSpPr>
              <p:cNvPr id="22" name="五角星 2">
                <a:extLst>
                  <a:ext uri="{FF2B5EF4-FFF2-40B4-BE49-F238E27FC236}">
                    <a16:creationId xmlns:a16="http://schemas.microsoft.com/office/drawing/2014/main" id="{5B7323C0-EB21-4C23-BC3E-A1890700B352}"/>
                  </a:ext>
                </a:extLst>
              </p:cNvPr>
              <p:cNvSpPr/>
              <p:nvPr/>
            </p:nvSpPr>
            <p:spPr>
              <a:xfrm rot="20480842">
                <a:off x="7975659" y="5027358"/>
                <a:ext cx="1571083" cy="1580289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rgbClr val="C4EF39"/>
              </a:solidFill>
              <a:ln w="63500" cap="flat" cmpd="sng" algn="ctr">
                <a:noFill/>
                <a:prstDash val="solid"/>
                <a:miter lim="800000"/>
              </a:ln>
              <a:effectLst>
                <a:outerShdw blurRad="190500" dist="63500" dir="5400000" algn="t" rotWithShape="0">
                  <a:prstClr val="black">
                    <a:alpha val="2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-2500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23" name="五角星 2">
                <a:extLst>
                  <a:ext uri="{FF2B5EF4-FFF2-40B4-BE49-F238E27FC236}">
                    <a16:creationId xmlns:a16="http://schemas.microsoft.com/office/drawing/2014/main" id="{4D145F3F-3E14-4A6B-BFC7-AD5A843B8682}"/>
                  </a:ext>
                </a:extLst>
              </p:cNvPr>
              <p:cNvSpPr/>
              <p:nvPr/>
            </p:nvSpPr>
            <p:spPr>
              <a:xfrm rot="20480842">
                <a:off x="7973451" y="5041848"/>
                <a:ext cx="1571083" cy="1580289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rgbClr val="FF8FA7"/>
              </a:solidFill>
              <a:ln w="25400" cap="flat" cmpd="sng" algn="ctr">
                <a:solidFill>
                  <a:srgbClr val="FFFFFF"/>
                </a:solidFill>
                <a:prstDash val="solid"/>
                <a:miter lim="800000"/>
              </a:ln>
              <a:effectLst>
                <a:innerShdw blurRad="368300">
                  <a:srgbClr val="FF3B65"/>
                </a:inn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-2500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  <p:sp>
          <p:nvSpPr>
            <p:cNvPr id="21" name="弧形 20">
              <a:extLst>
                <a:ext uri="{FF2B5EF4-FFF2-40B4-BE49-F238E27FC236}">
                  <a16:creationId xmlns:a16="http://schemas.microsoft.com/office/drawing/2014/main" id="{93D6286D-6CD9-4758-AA63-61C912835A53}"/>
                </a:ext>
              </a:extLst>
            </p:cNvPr>
            <p:cNvSpPr/>
            <p:nvPr/>
          </p:nvSpPr>
          <p:spPr>
            <a:xfrm rot="15881703">
              <a:off x="2988235" y="627531"/>
              <a:ext cx="197224" cy="197224"/>
            </a:xfrm>
            <a:prstGeom prst="arc">
              <a:avLst>
                <a:gd name="adj1" fmla="val 16200000"/>
                <a:gd name="adj2" fmla="val 20358260"/>
              </a:avLst>
            </a:prstGeom>
            <a:noFill/>
            <a:ln w="41275" cap="flat" cmpd="sng" algn="ctr">
              <a:solidFill>
                <a:srgbClr val="FFFFFF">
                  <a:alpha val="63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grpSp>
        <p:nvGrpSpPr>
          <p:cNvPr id="24" name="组合 23">
            <a:extLst>
              <a:ext uri="{FF2B5EF4-FFF2-40B4-BE49-F238E27FC236}">
                <a16:creationId xmlns:a16="http://schemas.microsoft.com/office/drawing/2014/main" id="{DCA187A4-433D-43E6-B8E8-D4DC12A6DAEC}"/>
              </a:ext>
            </a:extLst>
          </p:cNvPr>
          <p:cNvGrpSpPr/>
          <p:nvPr/>
        </p:nvGrpSpPr>
        <p:grpSpPr>
          <a:xfrm rot="2224307">
            <a:off x="3660354" y="3927906"/>
            <a:ext cx="609094" cy="597894"/>
            <a:chOff x="10646778" y="4753862"/>
            <a:chExt cx="751521" cy="737702"/>
          </a:xfrm>
        </p:grpSpPr>
        <p:sp>
          <p:nvSpPr>
            <p:cNvPr id="25" name="五角星 2">
              <a:extLst>
                <a:ext uri="{FF2B5EF4-FFF2-40B4-BE49-F238E27FC236}">
                  <a16:creationId xmlns:a16="http://schemas.microsoft.com/office/drawing/2014/main" id="{18731907-C7B9-4880-B1B9-192E407B110E}"/>
                </a:ext>
              </a:extLst>
            </p:cNvPr>
            <p:cNvSpPr/>
            <p:nvPr/>
          </p:nvSpPr>
          <p:spPr>
            <a:xfrm rot="20227648" flipH="1">
              <a:off x="10648573" y="4753862"/>
              <a:ext cx="749726" cy="728735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rgbClr val="FFFFFF"/>
            </a:solidFill>
            <a:ln w="15875" cap="flat" cmpd="sng" algn="ctr">
              <a:noFill/>
              <a:prstDash val="solid"/>
              <a:miter lim="800000"/>
            </a:ln>
            <a:effectLst>
              <a:outerShdw blurRad="76200" dist="50800" dir="5400000" algn="t" rotWithShape="0">
                <a:prstClr val="black">
                  <a:alpha val="16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grpSp>
          <p:nvGrpSpPr>
            <p:cNvPr id="26" name="组合 25">
              <a:extLst>
                <a:ext uri="{FF2B5EF4-FFF2-40B4-BE49-F238E27FC236}">
                  <a16:creationId xmlns:a16="http://schemas.microsoft.com/office/drawing/2014/main" id="{F38EDDC1-BE23-4C32-B7C9-A1D9A74F6096}"/>
                </a:ext>
              </a:extLst>
            </p:cNvPr>
            <p:cNvGrpSpPr/>
            <p:nvPr/>
          </p:nvGrpSpPr>
          <p:grpSpPr>
            <a:xfrm>
              <a:off x="10646778" y="4762829"/>
              <a:ext cx="749726" cy="728735"/>
              <a:chOff x="11012539" y="4493889"/>
              <a:chExt cx="749726" cy="728735"/>
            </a:xfrm>
          </p:grpSpPr>
          <p:sp>
            <p:nvSpPr>
              <p:cNvPr id="27" name="五角星 2">
                <a:extLst>
                  <a:ext uri="{FF2B5EF4-FFF2-40B4-BE49-F238E27FC236}">
                    <a16:creationId xmlns:a16="http://schemas.microsoft.com/office/drawing/2014/main" id="{2EC19478-3621-4EBF-9CF0-24F5460F4CC7}"/>
                  </a:ext>
                </a:extLst>
              </p:cNvPr>
              <p:cNvSpPr/>
              <p:nvPr/>
            </p:nvSpPr>
            <p:spPr>
              <a:xfrm rot="20227648" flipH="1">
                <a:off x="11012539" y="4493889"/>
                <a:ext cx="749726" cy="728735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rgbClr val="FFFF00"/>
              </a:solidFill>
              <a:ln w="15875" cap="flat" cmpd="sng" algn="ctr">
                <a:solidFill>
                  <a:srgbClr val="FFFF00"/>
                </a:solidFill>
                <a:prstDash val="solid"/>
                <a:miter lim="800000"/>
              </a:ln>
              <a:effectLst>
                <a:innerShdw blurRad="292100">
                  <a:srgbClr val="FFC000"/>
                </a:inn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28" name="五角星 2">
                <a:extLst>
                  <a:ext uri="{FF2B5EF4-FFF2-40B4-BE49-F238E27FC236}">
                    <a16:creationId xmlns:a16="http://schemas.microsoft.com/office/drawing/2014/main" id="{30103E1E-A9FD-4D6F-B8BD-692F1593B6F0}"/>
                  </a:ext>
                </a:extLst>
              </p:cNvPr>
              <p:cNvSpPr/>
              <p:nvPr/>
            </p:nvSpPr>
            <p:spPr>
              <a:xfrm rot="20424262">
                <a:off x="11046365" y="4655056"/>
                <a:ext cx="290576" cy="221980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57199" h="349269">
                    <a:moveTo>
                      <a:pt x="0" y="349269"/>
                    </a:moveTo>
                    <a:cubicBezTo>
                      <a:pt x="20092" y="284249"/>
                      <a:pt x="185939" y="281384"/>
                      <a:pt x="262139" y="223173"/>
                    </a:cubicBezTo>
                    <a:cubicBezTo>
                      <a:pt x="338339" y="164962"/>
                      <a:pt x="392179" y="0"/>
                      <a:pt x="457199" y="0"/>
                    </a:cubicBezTo>
                  </a:path>
                </a:pathLst>
              </a:custGeom>
              <a:noFill/>
              <a:ln w="28575" cap="rnd" cmpd="sng" algn="ctr">
                <a:solidFill>
                  <a:srgbClr val="FFFFFF">
                    <a:alpha val="89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29" name="五角星 2">
                <a:extLst>
                  <a:ext uri="{FF2B5EF4-FFF2-40B4-BE49-F238E27FC236}">
                    <a16:creationId xmlns:a16="http://schemas.microsoft.com/office/drawing/2014/main" id="{D1EF2A04-0405-488D-B6F5-898B1F92BB53}"/>
                  </a:ext>
                </a:extLst>
              </p:cNvPr>
              <p:cNvSpPr/>
              <p:nvPr/>
            </p:nvSpPr>
            <p:spPr>
              <a:xfrm rot="6997346">
                <a:off x="11587935" y="4901938"/>
                <a:ext cx="128719" cy="147271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  <a:gd name="connsiteX0" fmla="*/ 0 w 195060"/>
                  <a:gd name="connsiteY0" fmla="*/ 223173 h 223173"/>
                  <a:gd name="connsiteX1" fmla="*/ 195060 w 195060"/>
                  <a:gd name="connsiteY1" fmla="*/ 0 h 2231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95060" h="223173">
                    <a:moveTo>
                      <a:pt x="0" y="223173"/>
                    </a:moveTo>
                    <a:cubicBezTo>
                      <a:pt x="76200" y="164962"/>
                      <a:pt x="130040" y="0"/>
                      <a:pt x="195060" y="0"/>
                    </a:cubicBezTo>
                  </a:path>
                </a:pathLst>
              </a:custGeom>
              <a:noFill/>
              <a:ln w="28575" cap="rnd" cmpd="sng" algn="ctr">
                <a:solidFill>
                  <a:srgbClr val="FFFFFF">
                    <a:alpha val="69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</p:grpSp>
      <p:pic>
        <p:nvPicPr>
          <p:cNvPr id="37" name="图片 36">
            <a:extLst>
              <a:ext uri="{FF2B5EF4-FFF2-40B4-BE49-F238E27FC236}">
                <a16:creationId xmlns:a16="http://schemas.microsoft.com/office/drawing/2014/main" id="{1349356E-55CE-464A-944F-FE4E49A3AAF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0730" y="4698277"/>
            <a:ext cx="2720833" cy="2143417"/>
          </a:xfrm>
          <a:prstGeom prst="rect">
            <a:avLst/>
          </a:prstGeom>
          <a:effectLst/>
        </p:spPr>
      </p:pic>
      <p:sp>
        <p:nvSpPr>
          <p:cNvPr id="44" name="椭圆 43">
            <a:extLst>
              <a:ext uri="{FF2B5EF4-FFF2-40B4-BE49-F238E27FC236}">
                <a16:creationId xmlns:a16="http://schemas.microsoft.com/office/drawing/2014/main" id="{B3440023-E603-4378-A5F1-D4A57DFB93DD}"/>
              </a:ext>
            </a:extLst>
          </p:cNvPr>
          <p:cNvSpPr/>
          <p:nvPr/>
        </p:nvSpPr>
        <p:spPr>
          <a:xfrm>
            <a:off x="8301939" y="2599451"/>
            <a:ext cx="3375355" cy="3191526"/>
          </a:xfrm>
          <a:prstGeom prst="ellipse">
            <a:avLst/>
          </a:prstGeom>
          <a:solidFill>
            <a:srgbClr val="FFFFFF"/>
          </a:solidFill>
          <a:ln w="19050" cap="flat" cmpd="sng" algn="ctr">
            <a:noFill/>
            <a:prstDash val="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45" name="椭圆 44">
            <a:extLst>
              <a:ext uri="{FF2B5EF4-FFF2-40B4-BE49-F238E27FC236}">
                <a16:creationId xmlns:a16="http://schemas.microsoft.com/office/drawing/2014/main" id="{34A19C02-9C11-4035-B7DB-E4F7153AE676}"/>
              </a:ext>
            </a:extLst>
          </p:cNvPr>
          <p:cNvSpPr/>
          <p:nvPr/>
        </p:nvSpPr>
        <p:spPr>
          <a:xfrm>
            <a:off x="7843594" y="1553318"/>
            <a:ext cx="3495945" cy="3371165"/>
          </a:xfrm>
          <a:prstGeom prst="ellipse">
            <a:avLst/>
          </a:prstGeom>
          <a:noFill/>
          <a:ln w="19050" cap="flat" cmpd="sng" algn="ctr">
            <a:solidFill>
              <a:srgbClr val="FFFFFF"/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grpSp>
        <p:nvGrpSpPr>
          <p:cNvPr id="46" name="组合 45">
            <a:extLst>
              <a:ext uri="{FF2B5EF4-FFF2-40B4-BE49-F238E27FC236}">
                <a16:creationId xmlns:a16="http://schemas.microsoft.com/office/drawing/2014/main" id="{F98EA540-EC4F-4159-9F65-F572C80D986C}"/>
              </a:ext>
            </a:extLst>
          </p:cNvPr>
          <p:cNvGrpSpPr/>
          <p:nvPr/>
        </p:nvGrpSpPr>
        <p:grpSpPr>
          <a:xfrm>
            <a:off x="7794362" y="2958335"/>
            <a:ext cx="1382734" cy="1382734"/>
            <a:chOff x="1010426" y="1671943"/>
            <a:chExt cx="1382734" cy="1382734"/>
          </a:xfrm>
        </p:grpSpPr>
        <p:grpSp>
          <p:nvGrpSpPr>
            <p:cNvPr id="47" name="组合 46">
              <a:extLst>
                <a:ext uri="{FF2B5EF4-FFF2-40B4-BE49-F238E27FC236}">
                  <a16:creationId xmlns:a16="http://schemas.microsoft.com/office/drawing/2014/main" id="{B3CFE09E-3434-4150-977A-E7BEC7084B13}"/>
                </a:ext>
              </a:extLst>
            </p:cNvPr>
            <p:cNvGrpSpPr/>
            <p:nvPr/>
          </p:nvGrpSpPr>
          <p:grpSpPr>
            <a:xfrm>
              <a:off x="1010426" y="1671943"/>
              <a:ext cx="1382734" cy="1382734"/>
              <a:chOff x="5533163" y="1969001"/>
              <a:chExt cx="1382734" cy="1382734"/>
            </a:xfrm>
            <a:effectLst>
              <a:outerShdw blurRad="228600" dist="165100" dir="5400000" sx="86000" sy="86000" algn="ctr" rotWithShape="0">
                <a:srgbClr val="000000">
                  <a:alpha val="39000"/>
                </a:srgbClr>
              </a:outerShdw>
            </a:effectLst>
          </p:grpSpPr>
          <p:sp>
            <p:nvSpPr>
              <p:cNvPr id="49" name="椭圆 48">
                <a:extLst>
                  <a:ext uri="{FF2B5EF4-FFF2-40B4-BE49-F238E27FC236}">
                    <a16:creationId xmlns:a16="http://schemas.microsoft.com/office/drawing/2014/main" id="{6456D606-8381-4F03-8470-A3B271C0A43E}"/>
                  </a:ext>
                </a:extLst>
              </p:cNvPr>
              <p:cNvSpPr/>
              <p:nvPr/>
            </p:nvSpPr>
            <p:spPr>
              <a:xfrm>
                <a:off x="5533163" y="1969001"/>
                <a:ext cx="1382734" cy="1382734"/>
              </a:xfrm>
              <a:prstGeom prst="ellipse">
                <a:avLst/>
              </a:prstGeom>
              <a:solidFill>
                <a:srgbClr val="FFFFFF"/>
              </a:solidFill>
              <a:ln w="12700" cap="flat" cmpd="sng" algn="ctr">
                <a:solidFill>
                  <a:srgbClr val="FFFFFF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50" name="椭圆 49">
                <a:extLst>
                  <a:ext uri="{FF2B5EF4-FFF2-40B4-BE49-F238E27FC236}">
                    <a16:creationId xmlns:a16="http://schemas.microsoft.com/office/drawing/2014/main" id="{2B1A6868-067E-4062-8B91-85880101F129}"/>
                  </a:ext>
                </a:extLst>
              </p:cNvPr>
              <p:cNvSpPr/>
              <p:nvPr/>
            </p:nvSpPr>
            <p:spPr>
              <a:xfrm>
                <a:off x="5595265" y="2031103"/>
                <a:ext cx="1258530" cy="1258530"/>
              </a:xfrm>
              <a:prstGeom prst="ellipse">
                <a:avLst/>
              </a:prstGeom>
              <a:solidFill>
                <a:srgbClr val="FFC000"/>
              </a:solidFill>
              <a:ln w="19050" cap="flat" cmpd="sng" algn="ctr">
                <a:noFill/>
                <a:prstDash val="sysDash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  <p:sp>
          <p:nvSpPr>
            <p:cNvPr id="48" name="TextBox 18">
              <a:extLst>
                <a:ext uri="{FF2B5EF4-FFF2-40B4-BE49-F238E27FC236}">
                  <a16:creationId xmlns:a16="http://schemas.microsoft.com/office/drawing/2014/main" id="{B56DBC85-024B-4BFA-90AF-708EF0C2224C}"/>
                </a:ext>
              </a:extLst>
            </p:cNvPr>
            <p:cNvSpPr txBox="1"/>
            <p:nvPr/>
          </p:nvSpPr>
          <p:spPr>
            <a:xfrm>
              <a:off x="1261041" y="1908107"/>
              <a:ext cx="18473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grpSp>
        <p:nvGrpSpPr>
          <p:cNvPr id="52" name="组合 51">
            <a:extLst>
              <a:ext uri="{FF2B5EF4-FFF2-40B4-BE49-F238E27FC236}">
                <a16:creationId xmlns:a16="http://schemas.microsoft.com/office/drawing/2014/main" id="{11710423-6EC9-4F29-A4DF-6322BF8CC949}"/>
              </a:ext>
            </a:extLst>
          </p:cNvPr>
          <p:cNvGrpSpPr/>
          <p:nvPr/>
        </p:nvGrpSpPr>
        <p:grpSpPr>
          <a:xfrm>
            <a:off x="8334042" y="5246326"/>
            <a:ext cx="1862063" cy="1142683"/>
            <a:chOff x="8726219" y="-661205"/>
            <a:chExt cx="2154936" cy="1322409"/>
          </a:xfrm>
        </p:grpSpPr>
        <p:sp>
          <p:nvSpPr>
            <p:cNvPr id="53" name="任意多边形 49">
              <a:extLst>
                <a:ext uri="{FF2B5EF4-FFF2-40B4-BE49-F238E27FC236}">
                  <a16:creationId xmlns:a16="http://schemas.microsoft.com/office/drawing/2014/main" id="{947AB17E-6794-419D-A1DC-EE74E2F8B956}"/>
                </a:ext>
              </a:extLst>
            </p:cNvPr>
            <p:cNvSpPr/>
            <p:nvPr/>
          </p:nvSpPr>
          <p:spPr>
            <a:xfrm rot="21387068">
              <a:off x="8737941" y="-661205"/>
              <a:ext cx="2143214" cy="1322408"/>
            </a:xfrm>
            <a:custGeom>
              <a:avLst/>
              <a:gdLst>
                <a:gd name="connsiteX0" fmla="*/ 948690 w 2148840"/>
                <a:gd name="connsiteY0" fmla="*/ 0 h 1325880"/>
                <a:gd name="connsiteX1" fmla="*/ 1264643 w 2148840"/>
                <a:gd name="connsiteY1" fmla="*/ 209428 h 1325880"/>
                <a:gd name="connsiteX2" fmla="*/ 1272463 w 2148840"/>
                <a:gd name="connsiteY2" fmla="*/ 234618 h 1325880"/>
                <a:gd name="connsiteX3" fmla="*/ 1318138 w 2148840"/>
                <a:gd name="connsiteY3" fmla="*/ 209827 h 1325880"/>
                <a:gd name="connsiteX4" fmla="*/ 1451610 w 2148840"/>
                <a:gd name="connsiteY4" fmla="*/ 182880 h 1325880"/>
                <a:gd name="connsiteX5" fmla="*/ 1735948 w 2148840"/>
                <a:gd name="connsiteY5" fmla="*/ 334061 h 1325880"/>
                <a:gd name="connsiteX6" fmla="*/ 1754729 w 2148840"/>
                <a:gd name="connsiteY6" fmla="*/ 368663 h 1325880"/>
                <a:gd name="connsiteX7" fmla="*/ 1811161 w 2148840"/>
                <a:gd name="connsiteY7" fmla="*/ 374352 h 1325880"/>
                <a:gd name="connsiteX8" fmla="*/ 2148840 w 2148840"/>
                <a:gd name="connsiteY8" fmla="*/ 788670 h 1325880"/>
                <a:gd name="connsiteX9" fmla="*/ 1725930 w 2148840"/>
                <a:gd name="connsiteY9" fmla="*/ 1211580 h 1325880"/>
                <a:gd name="connsiteX10" fmla="*/ 1489477 w 2148840"/>
                <a:gd name="connsiteY10" fmla="*/ 1139354 h 1325880"/>
                <a:gd name="connsiteX11" fmla="*/ 1436947 w 2148840"/>
                <a:gd name="connsiteY11" fmla="*/ 1096013 h 1325880"/>
                <a:gd name="connsiteX12" fmla="*/ 1420223 w 2148840"/>
                <a:gd name="connsiteY12" fmla="*/ 1126825 h 1325880"/>
                <a:gd name="connsiteX13" fmla="*/ 1045845 w 2148840"/>
                <a:gd name="connsiteY13" fmla="*/ 1325880 h 1325880"/>
                <a:gd name="connsiteX14" fmla="*/ 726597 w 2148840"/>
                <a:gd name="connsiteY14" fmla="*/ 1193643 h 1325880"/>
                <a:gd name="connsiteX15" fmla="*/ 677235 w 2148840"/>
                <a:gd name="connsiteY15" fmla="*/ 1133816 h 1325880"/>
                <a:gd name="connsiteX16" fmla="*/ 643102 w 2148840"/>
                <a:gd name="connsiteY16" fmla="*/ 1152342 h 1325880"/>
                <a:gd name="connsiteX17" fmla="*/ 462915 w 2148840"/>
                <a:gd name="connsiteY17" fmla="*/ 1188720 h 1325880"/>
                <a:gd name="connsiteX18" fmla="*/ 0 w 2148840"/>
                <a:gd name="connsiteY18" fmla="*/ 725805 h 1325880"/>
                <a:gd name="connsiteX19" fmla="*/ 462915 w 2148840"/>
                <a:gd name="connsiteY19" fmla="*/ 262890 h 1325880"/>
                <a:gd name="connsiteX20" fmla="*/ 556209 w 2148840"/>
                <a:gd name="connsiteY20" fmla="*/ 272295 h 1325880"/>
                <a:gd name="connsiteX21" fmla="*/ 611187 w 2148840"/>
                <a:gd name="connsiteY21" fmla="*/ 289361 h 1325880"/>
                <a:gd name="connsiteX22" fmla="*/ 612757 w 2148840"/>
                <a:gd name="connsiteY22" fmla="*/ 273794 h 1325880"/>
                <a:gd name="connsiteX23" fmla="*/ 948690 w 2148840"/>
                <a:gd name="connsiteY23" fmla="*/ 0 h 132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48840" h="1325880">
                  <a:moveTo>
                    <a:pt x="948690" y="0"/>
                  </a:moveTo>
                  <a:cubicBezTo>
                    <a:pt x="1090723" y="0"/>
                    <a:pt x="1212588" y="86356"/>
                    <a:pt x="1264643" y="209428"/>
                  </a:cubicBezTo>
                  <a:lnTo>
                    <a:pt x="1272463" y="234618"/>
                  </a:lnTo>
                  <a:lnTo>
                    <a:pt x="1318138" y="209827"/>
                  </a:lnTo>
                  <a:cubicBezTo>
                    <a:pt x="1359162" y="192475"/>
                    <a:pt x="1404265" y="182880"/>
                    <a:pt x="1451610" y="182880"/>
                  </a:cubicBezTo>
                  <a:cubicBezTo>
                    <a:pt x="1569971" y="182880"/>
                    <a:pt x="1674326" y="242849"/>
                    <a:pt x="1735948" y="334061"/>
                  </a:cubicBezTo>
                  <a:lnTo>
                    <a:pt x="1754729" y="368663"/>
                  </a:lnTo>
                  <a:lnTo>
                    <a:pt x="1811161" y="374352"/>
                  </a:lnTo>
                  <a:cubicBezTo>
                    <a:pt x="2003874" y="413787"/>
                    <a:pt x="2148840" y="584299"/>
                    <a:pt x="2148840" y="788670"/>
                  </a:cubicBezTo>
                  <a:cubicBezTo>
                    <a:pt x="2148840" y="1022237"/>
                    <a:pt x="1959497" y="1211580"/>
                    <a:pt x="1725930" y="1211580"/>
                  </a:cubicBezTo>
                  <a:cubicBezTo>
                    <a:pt x="1638342" y="1211580"/>
                    <a:pt x="1556974" y="1184954"/>
                    <a:pt x="1489477" y="1139354"/>
                  </a:cubicBezTo>
                  <a:lnTo>
                    <a:pt x="1436947" y="1096013"/>
                  </a:lnTo>
                  <a:lnTo>
                    <a:pt x="1420223" y="1126825"/>
                  </a:lnTo>
                  <a:cubicBezTo>
                    <a:pt x="1339088" y="1246920"/>
                    <a:pt x="1201688" y="1325880"/>
                    <a:pt x="1045845" y="1325880"/>
                  </a:cubicBezTo>
                  <a:cubicBezTo>
                    <a:pt x="921171" y="1325880"/>
                    <a:pt x="808300" y="1275346"/>
                    <a:pt x="726597" y="1193643"/>
                  </a:cubicBezTo>
                  <a:lnTo>
                    <a:pt x="677235" y="1133816"/>
                  </a:lnTo>
                  <a:lnTo>
                    <a:pt x="643102" y="1152342"/>
                  </a:lnTo>
                  <a:cubicBezTo>
                    <a:pt x="587720" y="1175767"/>
                    <a:pt x="526830" y="1188720"/>
                    <a:pt x="462915" y="1188720"/>
                  </a:cubicBezTo>
                  <a:cubicBezTo>
                    <a:pt x="207254" y="1188720"/>
                    <a:pt x="0" y="981466"/>
                    <a:pt x="0" y="725805"/>
                  </a:cubicBezTo>
                  <a:cubicBezTo>
                    <a:pt x="0" y="470144"/>
                    <a:pt x="207254" y="262890"/>
                    <a:pt x="462915" y="262890"/>
                  </a:cubicBezTo>
                  <a:cubicBezTo>
                    <a:pt x="494873" y="262890"/>
                    <a:pt x="526074" y="266128"/>
                    <a:pt x="556209" y="272295"/>
                  </a:cubicBezTo>
                  <a:lnTo>
                    <a:pt x="611187" y="289361"/>
                  </a:lnTo>
                  <a:lnTo>
                    <a:pt x="612757" y="273794"/>
                  </a:lnTo>
                  <a:cubicBezTo>
                    <a:pt x="644731" y="117540"/>
                    <a:pt x="782984" y="0"/>
                    <a:pt x="948690" y="0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 algn="ctr">
              <a:solidFill>
                <a:srgbClr val="91F0FD"/>
              </a:solidFill>
              <a:prstDash val="solid"/>
              <a:miter lim="800000"/>
            </a:ln>
            <a:effectLst>
              <a:outerShdw blurRad="215900" dist="76200" dir="6600000" algn="t" rotWithShape="0">
                <a:prstClr val="black">
                  <a:alpha val="1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54" name="任意多边形 50">
              <a:extLst>
                <a:ext uri="{FF2B5EF4-FFF2-40B4-BE49-F238E27FC236}">
                  <a16:creationId xmlns:a16="http://schemas.microsoft.com/office/drawing/2014/main" id="{0F241E19-1F42-4566-BDAB-5624FD86F56E}"/>
                </a:ext>
              </a:extLst>
            </p:cNvPr>
            <p:cNvSpPr/>
            <p:nvPr/>
          </p:nvSpPr>
          <p:spPr>
            <a:xfrm rot="21387068">
              <a:off x="8726219" y="-661204"/>
              <a:ext cx="2143214" cy="1322408"/>
            </a:xfrm>
            <a:custGeom>
              <a:avLst/>
              <a:gdLst>
                <a:gd name="connsiteX0" fmla="*/ 948690 w 2148840"/>
                <a:gd name="connsiteY0" fmla="*/ 0 h 1325880"/>
                <a:gd name="connsiteX1" fmla="*/ 1264643 w 2148840"/>
                <a:gd name="connsiteY1" fmla="*/ 209428 h 1325880"/>
                <a:gd name="connsiteX2" fmla="*/ 1272463 w 2148840"/>
                <a:gd name="connsiteY2" fmla="*/ 234618 h 1325880"/>
                <a:gd name="connsiteX3" fmla="*/ 1318138 w 2148840"/>
                <a:gd name="connsiteY3" fmla="*/ 209827 h 1325880"/>
                <a:gd name="connsiteX4" fmla="*/ 1451610 w 2148840"/>
                <a:gd name="connsiteY4" fmla="*/ 182880 h 1325880"/>
                <a:gd name="connsiteX5" fmla="*/ 1735948 w 2148840"/>
                <a:gd name="connsiteY5" fmla="*/ 334061 h 1325880"/>
                <a:gd name="connsiteX6" fmla="*/ 1754729 w 2148840"/>
                <a:gd name="connsiteY6" fmla="*/ 368663 h 1325880"/>
                <a:gd name="connsiteX7" fmla="*/ 1811161 w 2148840"/>
                <a:gd name="connsiteY7" fmla="*/ 374352 h 1325880"/>
                <a:gd name="connsiteX8" fmla="*/ 2148840 w 2148840"/>
                <a:gd name="connsiteY8" fmla="*/ 788670 h 1325880"/>
                <a:gd name="connsiteX9" fmla="*/ 1725930 w 2148840"/>
                <a:gd name="connsiteY9" fmla="*/ 1211580 h 1325880"/>
                <a:gd name="connsiteX10" fmla="*/ 1489477 w 2148840"/>
                <a:gd name="connsiteY10" fmla="*/ 1139354 h 1325880"/>
                <a:gd name="connsiteX11" fmla="*/ 1436947 w 2148840"/>
                <a:gd name="connsiteY11" fmla="*/ 1096013 h 1325880"/>
                <a:gd name="connsiteX12" fmla="*/ 1420223 w 2148840"/>
                <a:gd name="connsiteY12" fmla="*/ 1126825 h 1325880"/>
                <a:gd name="connsiteX13" fmla="*/ 1045845 w 2148840"/>
                <a:gd name="connsiteY13" fmla="*/ 1325880 h 1325880"/>
                <a:gd name="connsiteX14" fmla="*/ 726597 w 2148840"/>
                <a:gd name="connsiteY14" fmla="*/ 1193643 h 1325880"/>
                <a:gd name="connsiteX15" fmla="*/ 677235 w 2148840"/>
                <a:gd name="connsiteY15" fmla="*/ 1133816 h 1325880"/>
                <a:gd name="connsiteX16" fmla="*/ 643102 w 2148840"/>
                <a:gd name="connsiteY16" fmla="*/ 1152342 h 1325880"/>
                <a:gd name="connsiteX17" fmla="*/ 462915 w 2148840"/>
                <a:gd name="connsiteY17" fmla="*/ 1188720 h 1325880"/>
                <a:gd name="connsiteX18" fmla="*/ 0 w 2148840"/>
                <a:gd name="connsiteY18" fmla="*/ 725805 h 1325880"/>
                <a:gd name="connsiteX19" fmla="*/ 462915 w 2148840"/>
                <a:gd name="connsiteY19" fmla="*/ 262890 h 1325880"/>
                <a:gd name="connsiteX20" fmla="*/ 556209 w 2148840"/>
                <a:gd name="connsiteY20" fmla="*/ 272295 h 1325880"/>
                <a:gd name="connsiteX21" fmla="*/ 611187 w 2148840"/>
                <a:gd name="connsiteY21" fmla="*/ 289361 h 1325880"/>
                <a:gd name="connsiteX22" fmla="*/ 612757 w 2148840"/>
                <a:gd name="connsiteY22" fmla="*/ 273794 h 1325880"/>
                <a:gd name="connsiteX23" fmla="*/ 948690 w 2148840"/>
                <a:gd name="connsiteY23" fmla="*/ 0 h 132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48840" h="1325880">
                  <a:moveTo>
                    <a:pt x="948690" y="0"/>
                  </a:moveTo>
                  <a:cubicBezTo>
                    <a:pt x="1090723" y="0"/>
                    <a:pt x="1212588" y="86356"/>
                    <a:pt x="1264643" y="209428"/>
                  </a:cubicBezTo>
                  <a:lnTo>
                    <a:pt x="1272463" y="234618"/>
                  </a:lnTo>
                  <a:lnTo>
                    <a:pt x="1318138" y="209827"/>
                  </a:lnTo>
                  <a:cubicBezTo>
                    <a:pt x="1359162" y="192475"/>
                    <a:pt x="1404265" y="182880"/>
                    <a:pt x="1451610" y="182880"/>
                  </a:cubicBezTo>
                  <a:cubicBezTo>
                    <a:pt x="1569971" y="182880"/>
                    <a:pt x="1674326" y="242849"/>
                    <a:pt x="1735948" y="334061"/>
                  </a:cubicBezTo>
                  <a:lnTo>
                    <a:pt x="1754729" y="368663"/>
                  </a:lnTo>
                  <a:lnTo>
                    <a:pt x="1811161" y="374352"/>
                  </a:lnTo>
                  <a:cubicBezTo>
                    <a:pt x="2003874" y="413787"/>
                    <a:pt x="2148840" y="584299"/>
                    <a:pt x="2148840" y="788670"/>
                  </a:cubicBezTo>
                  <a:cubicBezTo>
                    <a:pt x="2148840" y="1022237"/>
                    <a:pt x="1959497" y="1211580"/>
                    <a:pt x="1725930" y="1211580"/>
                  </a:cubicBezTo>
                  <a:cubicBezTo>
                    <a:pt x="1638342" y="1211580"/>
                    <a:pt x="1556974" y="1184954"/>
                    <a:pt x="1489477" y="1139354"/>
                  </a:cubicBezTo>
                  <a:lnTo>
                    <a:pt x="1436947" y="1096013"/>
                  </a:lnTo>
                  <a:lnTo>
                    <a:pt x="1420223" y="1126825"/>
                  </a:lnTo>
                  <a:cubicBezTo>
                    <a:pt x="1339088" y="1246920"/>
                    <a:pt x="1201688" y="1325880"/>
                    <a:pt x="1045845" y="1325880"/>
                  </a:cubicBezTo>
                  <a:cubicBezTo>
                    <a:pt x="921171" y="1325880"/>
                    <a:pt x="808300" y="1275346"/>
                    <a:pt x="726597" y="1193643"/>
                  </a:cubicBezTo>
                  <a:lnTo>
                    <a:pt x="677235" y="1133816"/>
                  </a:lnTo>
                  <a:lnTo>
                    <a:pt x="643102" y="1152342"/>
                  </a:lnTo>
                  <a:cubicBezTo>
                    <a:pt x="587720" y="1175767"/>
                    <a:pt x="526830" y="1188720"/>
                    <a:pt x="462915" y="1188720"/>
                  </a:cubicBezTo>
                  <a:cubicBezTo>
                    <a:pt x="207254" y="1188720"/>
                    <a:pt x="0" y="981466"/>
                    <a:pt x="0" y="725805"/>
                  </a:cubicBezTo>
                  <a:cubicBezTo>
                    <a:pt x="0" y="470144"/>
                    <a:pt x="207254" y="262890"/>
                    <a:pt x="462915" y="262890"/>
                  </a:cubicBezTo>
                  <a:cubicBezTo>
                    <a:pt x="494873" y="262890"/>
                    <a:pt x="526074" y="266128"/>
                    <a:pt x="556209" y="272295"/>
                  </a:cubicBezTo>
                  <a:lnTo>
                    <a:pt x="611187" y="289361"/>
                  </a:lnTo>
                  <a:lnTo>
                    <a:pt x="612757" y="273794"/>
                  </a:lnTo>
                  <a:cubicBezTo>
                    <a:pt x="644731" y="117540"/>
                    <a:pt x="782984" y="0"/>
                    <a:pt x="948690" y="0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 algn="ctr">
              <a:solidFill>
                <a:srgbClr val="91F0FD"/>
              </a:solidFill>
              <a:prstDash val="solid"/>
              <a:miter lim="800000"/>
            </a:ln>
            <a:effectLst>
              <a:innerShdw blurRad="355600" dist="114300" dir="3600000">
                <a:srgbClr val="19B4C9">
                  <a:alpha val="32000"/>
                </a:srgb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grpSp>
        <p:nvGrpSpPr>
          <p:cNvPr id="55" name="组合 54">
            <a:extLst>
              <a:ext uri="{FF2B5EF4-FFF2-40B4-BE49-F238E27FC236}">
                <a16:creationId xmlns:a16="http://schemas.microsoft.com/office/drawing/2014/main" id="{42A937B3-2F74-40F0-938C-0F46F5AAF583}"/>
              </a:ext>
            </a:extLst>
          </p:cNvPr>
          <p:cNvGrpSpPr/>
          <p:nvPr/>
        </p:nvGrpSpPr>
        <p:grpSpPr>
          <a:xfrm rot="19652793">
            <a:off x="9425175" y="5252057"/>
            <a:ext cx="601603" cy="609821"/>
            <a:chOff x="2817684" y="410418"/>
            <a:chExt cx="604235" cy="612489"/>
          </a:xfrm>
        </p:grpSpPr>
        <p:grpSp>
          <p:nvGrpSpPr>
            <p:cNvPr id="56" name="组合 55">
              <a:extLst>
                <a:ext uri="{FF2B5EF4-FFF2-40B4-BE49-F238E27FC236}">
                  <a16:creationId xmlns:a16="http://schemas.microsoft.com/office/drawing/2014/main" id="{5E35B0E7-465D-4342-B84B-63AB86A45330}"/>
                </a:ext>
              </a:extLst>
            </p:cNvPr>
            <p:cNvGrpSpPr/>
            <p:nvPr/>
          </p:nvGrpSpPr>
          <p:grpSpPr>
            <a:xfrm rot="21335217">
              <a:off x="2817684" y="410418"/>
              <a:ext cx="604235" cy="612489"/>
              <a:chOff x="7973451" y="5027358"/>
              <a:chExt cx="1573291" cy="1594779"/>
            </a:xfrm>
          </p:grpSpPr>
          <p:sp>
            <p:nvSpPr>
              <p:cNvPr id="58" name="五角星 2">
                <a:extLst>
                  <a:ext uri="{FF2B5EF4-FFF2-40B4-BE49-F238E27FC236}">
                    <a16:creationId xmlns:a16="http://schemas.microsoft.com/office/drawing/2014/main" id="{E409910A-9AD6-4C9B-AA78-899F1311B90D}"/>
                  </a:ext>
                </a:extLst>
              </p:cNvPr>
              <p:cNvSpPr/>
              <p:nvPr/>
            </p:nvSpPr>
            <p:spPr>
              <a:xfrm rot="20480842">
                <a:off x="7975659" y="5027358"/>
                <a:ext cx="1571083" cy="1580289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rgbClr val="C4EF39"/>
              </a:solidFill>
              <a:ln w="63500" cap="flat" cmpd="sng" algn="ctr">
                <a:noFill/>
                <a:prstDash val="solid"/>
                <a:miter lim="800000"/>
              </a:ln>
              <a:effectLst>
                <a:outerShdw blurRad="190500" dist="63500" dir="5400000" algn="t" rotWithShape="0">
                  <a:prstClr val="black">
                    <a:alpha val="2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-2500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59" name="五角星 2">
                <a:extLst>
                  <a:ext uri="{FF2B5EF4-FFF2-40B4-BE49-F238E27FC236}">
                    <a16:creationId xmlns:a16="http://schemas.microsoft.com/office/drawing/2014/main" id="{71B90467-1080-4AB7-A6E0-E55F96A215FE}"/>
                  </a:ext>
                </a:extLst>
              </p:cNvPr>
              <p:cNvSpPr/>
              <p:nvPr/>
            </p:nvSpPr>
            <p:spPr>
              <a:xfrm rot="20480842">
                <a:off x="7973451" y="5041848"/>
                <a:ext cx="1571083" cy="1580289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rgbClr val="FF8FA7"/>
              </a:solidFill>
              <a:ln w="25400" cap="flat" cmpd="sng" algn="ctr">
                <a:solidFill>
                  <a:srgbClr val="FFFFFF"/>
                </a:solidFill>
                <a:prstDash val="solid"/>
                <a:miter lim="800000"/>
              </a:ln>
              <a:effectLst>
                <a:innerShdw blurRad="368300">
                  <a:srgbClr val="FF3B65"/>
                </a:inn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-2500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  <p:sp>
          <p:nvSpPr>
            <p:cNvPr id="57" name="弧形 56">
              <a:extLst>
                <a:ext uri="{FF2B5EF4-FFF2-40B4-BE49-F238E27FC236}">
                  <a16:creationId xmlns:a16="http://schemas.microsoft.com/office/drawing/2014/main" id="{8C64C4D1-DD77-4E65-B93E-3BD6AB5E0873}"/>
                </a:ext>
              </a:extLst>
            </p:cNvPr>
            <p:cNvSpPr/>
            <p:nvPr/>
          </p:nvSpPr>
          <p:spPr>
            <a:xfrm rot="15881703">
              <a:off x="2988235" y="627531"/>
              <a:ext cx="197224" cy="197224"/>
            </a:xfrm>
            <a:prstGeom prst="arc">
              <a:avLst>
                <a:gd name="adj1" fmla="val 16200000"/>
                <a:gd name="adj2" fmla="val 20358260"/>
              </a:avLst>
            </a:prstGeom>
            <a:noFill/>
            <a:ln w="41275" cap="flat" cmpd="sng" algn="ctr">
              <a:solidFill>
                <a:srgbClr val="FFFFFF">
                  <a:alpha val="63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grpSp>
        <p:nvGrpSpPr>
          <p:cNvPr id="60" name="组合 59">
            <a:extLst>
              <a:ext uri="{FF2B5EF4-FFF2-40B4-BE49-F238E27FC236}">
                <a16:creationId xmlns:a16="http://schemas.microsoft.com/office/drawing/2014/main" id="{B0D5D23D-1FD6-4D69-A4D3-21F92621A5EC}"/>
              </a:ext>
            </a:extLst>
          </p:cNvPr>
          <p:cNvGrpSpPr/>
          <p:nvPr/>
        </p:nvGrpSpPr>
        <p:grpSpPr>
          <a:xfrm rot="2224307">
            <a:off x="10680459" y="5050850"/>
            <a:ext cx="609094" cy="597894"/>
            <a:chOff x="10646778" y="4753862"/>
            <a:chExt cx="751521" cy="737702"/>
          </a:xfrm>
        </p:grpSpPr>
        <p:sp>
          <p:nvSpPr>
            <p:cNvPr id="61" name="五角星 2">
              <a:extLst>
                <a:ext uri="{FF2B5EF4-FFF2-40B4-BE49-F238E27FC236}">
                  <a16:creationId xmlns:a16="http://schemas.microsoft.com/office/drawing/2014/main" id="{7988256F-0FAF-4918-8958-43E52257D86E}"/>
                </a:ext>
              </a:extLst>
            </p:cNvPr>
            <p:cNvSpPr/>
            <p:nvPr/>
          </p:nvSpPr>
          <p:spPr>
            <a:xfrm rot="20227648" flipH="1">
              <a:off x="10648573" y="4753862"/>
              <a:ext cx="749726" cy="728735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rgbClr val="FFFFFF"/>
            </a:solidFill>
            <a:ln w="15875" cap="flat" cmpd="sng" algn="ctr">
              <a:noFill/>
              <a:prstDash val="solid"/>
              <a:miter lim="800000"/>
            </a:ln>
            <a:effectLst>
              <a:outerShdw blurRad="76200" dist="50800" dir="5400000" algn="t" rotWithShape="0">
                <a:prstClr val="black">
                  <a:alpha val="16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grpSp>
          <p:nvGrpSpPr>
            <p:cNvPr id="62" name="组合 61">
              <a:extLst>
                <a:ext uri="{FF2B5EF4-FFF2-40B4-BE49-F238E27FC236}">
                  <a16:creationId xmlns:a16="http://schemas.microsoft.com/office/drawing/2014/main" id="{3E92108C-3D0E-4B7F-BD35-5B9FE28CEB2F}"/>
                </a:ext>
              </a:extLst>
            </p:cNvPr>
            <p:cNvGrpSpPr/>
            <p:nvPr/>
          </p:nvGrpSpPr>
          <p:grpSpPr>
            <a:xfrm>
              <a:off x="10646778" y="4762829"/>
              <a:ext cx="749726" cy="728735"/>
              <a:chOff x="11012539" y="4493889"/>
              <a:chExt cx="749726" cy="728735"/>
            </a:xfrm>
          </p:grpSpPr>
          <p:sp>
            <p:nvSpPr>
              <p:cNvPr id="63" name="五角星 2">
                <a:extLst>
                  <a:ext uri="{FF2B5EF4-FFF2-40B4-BE49-F238E27FC236}">
                    <a16:creationId xmlns:a16="http://schemas.microsoft.com/office/drawing/2014/main" id="{3EAD54C9-6D59-4ACD-8C93-073888B6CA07}"/>
                  </a:ext>
                </a:extLst>
              </p:cNvPr>
              <p:cNvSpPr/>
              <p:nvPr/>
            </p:nvSpPr>
            <p:spPr>
              <a:xfrm rot="20227648" flipH="1">
                <a:off x="11012539" y="4493889"/>
                <a:ext cx="749726" cy="728735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rgbClr val="FFFF00"/>
              </a:solidFill>
              <a:ln w="15875" cap="flat" cmpd="sng" algn="ctr">
                <a:solidFill>
                  <a:srgbClr val="FFFF00"/>
                </a:solidFill>
                <a:prstDash val="solid"/>
                <a:miter lim="800000"/>
              </a:ln>
              <a:effectLst>
                <a:innerShdw blurRad="292100">
                  <a:srgbClr val="FFC000"/>
                </a:inn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64" name="五角星 2">
                <a:extLst>
                  <a:ext uri="{FF2B5EF4-FFF2-40B4-BE49-F238E27FC236}">
                    <a16:creationId xmlns:a16="http://schemas.microsoft.com/office/drawing/2014/main" id="{539EC61A-7534-4B20-8B48-54BD94D6F490}"/>
                  </a:ext>
                </a:extLst>
              </p:cNvPr>
              <p:cNvSpPr/>
              <p:nvPr/>
            </p:nvSpPr>
            <p:spPr>
              <a:xfrm rot="20424262">
                <a:off x="11046365" y="4655056"/>
                <a:ext cx="290576" cy="221980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57199" h="349269">
                    <a:moveTo>
                      <a:pt x="0" y="349269"/>
                    </a:moveTo>
                    <a:cubicBezTo>
                      <a:pt x="20092" y="284249"/>
                      <a:pt x="185939" y="281384"/>
                      <a:pt x="262139" y="223173"/>
                    </a:cubicBezTo>
                    <a:cubicBezTo>
                      <a:pt x="338339" y="164962"/>
                      <a:pt x="392179" y="0"/>
                      <a:pt x="457199" y="0"/>
                    </a:cubicBezTo>
                  </a:path>
                </a:pathLst>
              </a:custGeom>
              <a:noFill/>
              <a:ln w="28575" cap="rnd" cmpd="sng" algn="ctr">
                <a:solidFill>
                  <a:srgbClr val="FFFFFF">
                    <a:alpha val="89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65" name="五角星 2">
                <a:extLst>
                  <a:ext uri="{FF2B5EF4-FFF2-40B4-BE49-F238E27FC236}">
                    <a16:creationId xmlns:a16="http://schemas.microsoft.com/office/drawing/2014/main" id="{8CF25FCE-8A37-4F88-B3A1-A20BBE37789C}"/>
                  </a:ext>
                </a:extLst>
              </p:cNvPr>
              <p:cNvSpPr/>
              <p:nvPr/>
            </p:nvSpPr>
            <p:spPr>
              <a:xfrm rot="6997346">
                <a:off x="11587935" y="4901938"/>
                <a:ext cx="128719" cy="147271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  <a:gd name="connsiteX0" fmla="*/ 0 w 195060"/>
                  <a:gd name="connsiteY0" fmla="*/ 223173 h 223173"/>
                  <a:gd name="connsiteX1" fmla="*/ 195060 w 195060"/>
                  <a:gd name="connsiteY1" fmla="*/ 0 h 2231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95060" h="223173">
                    <a:moveTo>
                      <a:pt x="0" y="223173"/>
                    </a:moveTo>
                    <a:cubicBezTo>
                      <a:pt x="76200" y="164962"/>
                      <a:pt x="130040" y="0"/>
                      <a:pt x="195060" y="0"/>
                    </a:cubicBezTo>
                  </a:path>
                </a:pathLst>
              </a:custGeom>
              <a:noFill/>
              <a:ln w="28575" cap="rnd" cmpd="sng" algn="ctr">
                <a:solidFill>
                  <a:srgbClr val="FFFFFF">
                    <a:alpha val="69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</p:grpSp>
      <p:grpSp>
        <p:nvGrpSpPr>
          <p:cNvPr id="66" name="组合 65">
            <a:extLst>
              <a:ext uri="{FF2B5EF4-FFF2-40B4-BE49-F238E27FC236}">
                <a16:creationId xmlns:a16="http://schemas.microsoft.com/office/drawing/2014/main" id="{AAEF294D-9117-456E-BDFD-F1FB828B3BA3}"/>
              </a:ext>
            </a:extLst>
          </p:cNvPr>
          <p:cNvGrpSpPr/>
          <p:nvPr/>
        </p:nvGrpSpPr>
        <p:grpSpPr>
          <a:xfrm>
            <a:off x="3628373" y="380783"/>
            <a:ext cx="4935255" cy="892976"/>
            <a:chOff x="3628373" y="500079"/>
            <a:chExt cx="4935255" cy="892976"/>
          </a:xfrm>
        </p:grpSpPr>
        <p:sp>
          <p:nvSpPr>
            <p:cNvPr id="67" name="文本框 66">
              <a:extLst>
                <a:ext uri="{FF2B5EF4-FFF2-40B4-BE49-F238E27FC236}">
                  <a16:creationId xmlns:a16="http://schemas.microsoft.com/office/drawing/2014/main" id="{42984D6C-6F6D-430F-931D-62833EA338C1}"/>
                </a:ext>
              </a:extLst>
            </p:cNvPr>
            <p:cNvSpPr txBox="1"/>
            <p:nvPr/>
          </p:nvSpPr>
          <p:spPr>
            <a:xfrm>
              <a:off x="6003633" y="500079"/>
              <a:ext cx="184730" cy="584775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lvl="0" algn="ctr" defTabSz="914400">
                <a:defRPr/>
              </a:pPr>
              <a:endParaRPr lang="zh-CN" altLang="en-US" sz="3200" kern="0" dirty="0">
                <a:cs typeface="+mn-ea"/>
                <a:sym typeface="+mn-lt"/>
              </a:endParaRPr>
            </a:p>
          </p:txBody>
        </p:sp>
        <p:sp>
          <p:nvSpPr>
            <p:cNvPr id="69" name="文本框 68">
              <a:extLst>
                <a:ext uri="{FF2B5EF4-FFF2-40B4-BE49-F238E27FC236}">
                  <a16:creationId xmlns:a16="http://schemas.microsoft.com/office/drawing/2014/main" id="{D32A98E3-51C2-4A24-8E1B-E25D2AC7EF3F}"/>
                </a:ext>
              </a:extLst>
            </p:cNvPr>
            <p:cNvSpPr txBox="1"/>
            <p:nvPr/>
          </p:nvSpPr>
          <p:spPr>
            <a:xfrm>
              <a:off x="3628373" y="1134523"/>
              <a:ext cx="4935255" cy="2585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endParaRPr lang="en-US" altLang="zh-CN" sz="900" dirty="0">
                <a:cs typeface="+mn-ea"/>
                <a:sym typeface="+mn-lt"/>
              </a:endParaRPr>
            </a:p>
          </p:txBody>
        </p:sp>
      </p:grpSp>
      <p:pic>
        <p:nvPicPr>
          <p:cNvPr id="70" name="图片 69">
            <a:extLst>
              <a:ext uri="{FF2B5EF4-FFF2-40B4-BE49-F238E27FC236}">
                <a16:creationId xmlns:a16="http://schemas.microsoft.com/office/drawing/2014/main" id="{72773039-667E-4924-9B6A-978FE62058D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05539" y="1031293"/>
            <a:ext cx="2137144" cy="2163206"/>
          </a:xfrm>
          <a:prstGeom prst="rect">
            <a:avLst/>
          </a:prstGeom>
        </p:spPr>
      </p:pic>
      <p:sp>
        <p:nvSpPr>
          <p:cNvPr id="71" name="矩形 70">
            <a:extLst>
              <a:ext uri="{FF2B5EF4-FFF2-40B4-BE49-F238E27FC236}">
                <a16:creationId xmlns:a16="http://schemas.microsoft.com/office/drawing/2014/main" id="{0C832E30-1B1D-43BF-8F0D-17AE51E9D29F}"/>
              </a:ext>
            </a:extLst>
          </p:cNvPr>
          <p:cNvSpPr/>
          <p:nvPr/>
        </p:nvSpPr>
        <p:spPr>
          <a:xfrm>
            <a:off x="3644254" y="223945"/>
            <a:ext cx="4844209" cy="646331"/>
          </a:xfrm>
          <a:prstGeom prst="rect">
            <a:avLst/>
          </a:prstGeom>
          <a:solidFill>
            <a:srgbClr val="8FC7FF"/>
          </a:solidFill>
        </p:spPr>
        <p:txBody>
          <a:bodyPr wrap="square" rtlCol="0">
            <a:spAutoFit/>
          </a:bodyPr>
          <a:lstStyle/>
          <a:p>
            <a:r>
              <a:rPr lang="en-US" altLang="zh-TW" sz="3600" b="1" dirty="0">
                <a:solidFill>
                  <a:schemeClr val="accent5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110</a:t>
            </a:r>
            <a:r>
              <a:rPr lang="zh-TW" altLang="en-US" sz="3600" b="1" dirty="0">
                <a:solidFill>
                  <a:schemeClr val="accent5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學年度 重大行事曆</a:t>
            </a:r>
          </a:p>
        </p:txBody>
      </p:sp>
      <p:graphicFrame>
        <p:nvGraphicFramePr>
          <p:cNvPr id="2" name="表格 1">
            <a:extLst>
              <a:ext uri="{FF2B5EF4-FFF2-40B4-BE49-F238E27FC236}">
                <a16:creationId xmlns:a16="http://schemas.microsoft.com/office/drawing/2014/main" id="{E9209766-9A1E-43EE-9888-15D1E5D1C2E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14509693"/>
              </p:ext>
            </p:extLst>
          </p:nvPr>
        </p:nvGraphicFramePr>
        <p:xfrm>
          <a:off x="514705" y="988269"/>
          <a:ext cx="11331397" cy="5791200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2116938">
                  <a:extLst>
                    <a:ext uri="{9D8B030D-6E8A-4147-A177-3AD203B41FA5}">
                      <a16:colId xmlns:a16="http://schemas.microsoft.com/office/drawing/2014/main" val="1883904228"/>
                    </a:ext>
                  </a:extLst>
                </a:gridCol>
                <a:gridCol w="3397473">
                  <a:extLst>
                    <a:ext uri="{9D8B030D-6E8A-4147-A177-3AD203B41FA5}">
                      <a16:colId xmlns:a16="http://schemas.microsoft.com/office/drawing/2014/main" val="148343033"/>
                    </a:ext>
                  </a:extLst>
                </a:gridCol>
                <a:gridCol w="2143954">
                  <a:extLst>
                    <a:ext uri="{9D8B030D-6E8A-4147-A177-3AD203B41FA5}">
                      <a16:colId xmlns:a16="http://schemas.microsoft.com/office/drawing/2014/main" val="3099760556"/>
                    </a:ext>
                  </a:extLst>
                </a:gridCol>
                <a:gridCol w="3673032">
                  <a:extLst>
                    <a:ext uri="{9D8B030D-6E8A-4147-A177-3AD203B41FA5}">
                      <a16:colId xmlns:a16="http://schemas.microsoft.com/office/drawing/2014/main" val="1190908316"/>
                    </a:ext>
                  </a:extLst>
                </a:gridCol>
              </a:tblGrid>
              <a:tr h="235808">
                <a:tc>
                  <a:txBody>
                    <a:bodyPr/>
                    <a:lstStyle/>
                    <a:p>
                      <a:pPr algn="ctr"/>
                      <a:r>
                        <a:rPr lang="zh-TW" sz="2000" b="1" kern="1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</a:rPr>
                        <a:t>日期</a:t>
                      </a:r>
                      <a:endParaRPr lang="zh-TW" sz="2000" b="1" kern="100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sz="2000" b="1" kern="1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</a:rPr>
                        <a:t>重要行事</a:t>
                      </a:r>
                      <a:endParaRPr lang="zh-TW" sz="2000" b="1" kern="100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sz="2000" b="1" kern="1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</a:rPr>
                        <a:t>日期</a:t>
                      </a:r>
                      <a:endParaRPr lang="zh-TW" sz="2000" b="1" kern="100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sz="2000" b="1" kern="1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</a:rPr>
                        <a:t>重要行事</a:t>
                      </a:r>
                      <a:endParaRPr lang="zh-TW" sz="2000" b="1" kern="100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8449005"/>
                  </a:ext>
                </a:extLst>
              </a:tr>
              <a:tr h="471616">
                <a:tc>
                  <a:txBody>
                    <a:bodyPr/>
                    <a:lstStyle/>
                    <a:p>
                      <a:pPr algn="ctr"/>
                      <a:r>
                        <a:rPr lang="en-US" sz="2000" b="1" kern="100" dirty="0">
                          <a:solidFill>
                            <a:schemeClr val="bg1"/>
                          </a:solidFill>
                          <a:effectLst/>
                        </a:rPr>
                        <a:t>8</a:t>
                      </a:r>
                      <a:r>
                        <a:rPr lang="zh-TW" sz="2000" b="1" kern="100" dirty="0">
                          <a:solidFill>
                            <a:schemeClr val="bg1"/>
                          </a:solidFill>
                          <a:effectLst/>
                        </a:rPr>
                        <a:t>月</a:t>
                      </a:r>
                      <a:r>
                        <a:rPr lang="en-US" sz="2000" b="1" kern="100" dirty="0">
                          <a:solidFill>
                            <a:schemeClr val="bg1"/>
                          </a:solidFill>
                          <a:effectLst/>
                        </a:rPr>
                        <a:t>31</a:t>
                      </a:r>
                      <a:r>
                        <a:rPr lang="zh-TW" sz="2000" b="1" kern="100" dirty="0">
                          <a:solidFill>
                            <a:schemeClr val="bg1"/>
                          </a:solidFill>
                          <a:effectLst/>
                        </a:rPr>
                        <a:t>日</a:t>
                      </a:r>
                      <a:r>
                        <a:rPr lang="en-US" sz="2000" b="1" kern="100" dirty="0">
                          <a:solidFill>
                            <a:schemeClr val="bg1"/>
                          </a:solidFill>
                          <a:effectLst/>
                        </a:rPr>
                        <a:t>(</a:t>
                      </a:r>
                      <a:r>
                        <a:rPr lang="zh-TW" sz="2000" b="1" kern="100" dirty="0">
                          <a:solidFill>
                            <a:schemeClr val="bg1"/>
                          </a:solidFill>
                          <a:effectLst/>
                        </a:rPr>
                        <a:t>二</a:t>
                      </a:r>
                      <a:r>
                        <a:rPr lang="en-US" sz="2000" b="1" kern="100" dirty="0">
                          <a:solidFill>
                            <a:schemeClr val="bg1"/>
                          </a:solidFill>
                          <a:effectLst/>
                        </a:rPr>
                        <a:t>)</a:t>
                      </a:r>
                      <a:endParaRPr lang="zh-TW" sz="2000" b="1" kern="1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sz="2000" b="1" kern="100" dirty="0">
                          <a:solidFill>
                            <a:schemeClr val="tx1"/>
                          </a:solidFill>
                          <a:effectLst/>
                        </a:rPr>
                        <a:t>二</a:t>
                      </a:r>
                      <a:r>
                        <a:rPr lang="en-US" sz="2000" b="1" kern="100" dirty="0">
                          <a:solidFill>
                            <a:schemeClr val="tx1"/>
                          </a:solidFill>
                          <a:effectLst/>
                        </a:rPr>
                        <a:t>-</a:t>
                      </a:r>
                      <a:r>
                        <a:rPr lang="zh-TW" sz="2000" b="1" kern="100" dirty="0">
                          <a:solidFill>
                            <a:schemeClr val="tx1"/>
                          </a:solidFill>
                          <a:effectLst/>
                        </a:rPr>
                        <a:t>五年級返校</a:t>
                      </a:r>
                      <a:endParaRPr lang="zh-TW" sz="2000" b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kern="100" dirty="0">
                          <a:solidFill>
                            <a:schemeClr val="bg1"/>
                          </a:solidFill>
                          <a:effectLst/>
                        </a:rPr>
                        <a:t>11</a:t>
                      </a:r>
                      <a:r>
                        <a:rPr lang="zh-TW" sz="2000" b="1" kern="100" dirty="0">
                          <a:solidFill>
                            <a:schemeClr val="bg1"/>
                          </a:solidFill>
                          <a:effectLst/>
                        </a:rPr>
                        <a:t>月</a:t>
                      </a:r>
                      <a:r>
                        <a:rPr lang="en-US" sz="2000" b="1" kern="100" dirty="0">
                          <a:solidFill>
                            <a:schemeClr val="bg1"/>
                          </a:solidFill>
                          <a:effectLst/>
                        </a:rPr>
                        <a:t>17-26</a:t>
                      </a:r>
                      <a:r>
                        <a:rPr lang="zh-TW" sz="2000" b="1" kern="100" dirty="0">
                          <a:solidFill>
                            <a:schemeClr val="bg1"/>
                          </a:solidFill>
                          <a:effectLst/>
                        </a:rPr>
                        <a:t>日</a:t>
                      </a:r>
                      <a:endParaRPr lang="zh-TW" sz="2000" b="1" kern="1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sz="2000" b="1" kern="100">
                          <a:solidFill>
                            <a:schemeClr val="tx1"/>
                          </a:solidFill>
                          <a:effectLst/>
                        </a:rPr>
                        <a:t>全市學生音樂賽</a:t>
                      </a:r>
                    </a:p>
                    <a:p>
                      <a:pPr algn="ctr"/>
                      <a:r>
                        <a:rPr lang="en-US" sz="2000" b="1" kern="100">
                          <a:solidFill>
                            <a:schemeClr val="tx1"/>
                          </a:solidFill>
                          <a:effectLst/>
                        </a:rPr>
                        <a:t>(</a:t>
                      </a:r>
                      <a:r>
                        <a:rPr lang="zh-TW" sz="2000" b="1" kern="100">
                          <a:solidFill>
                            <a:schemeClr val="tx1"/>
                          </a:solidFill>
                          <a:effectLst/>
                        </a:rPr>
                        <a:t>管樂競賽日期待決</a:t>
                      </a:r>
                      <a:r>
                        <a:rPr lang="en-US" sz="2000" b="1" kern="100">
                          <a:solidFill>
                            <a:schemeClr val="tx1"/>
                          </a:solidFill>
                          <a:effectLst/>
                        </a:rPr>
                        <a:t>)</a:t>
                      </a:r>
                      <a:endParaRPr lang="zh-TW" sz="2000" b="1" kern="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9670113"/>
                  </a:ext>
                </a:extLst>
              </a:tr>
              <a:tr h="235808">
                <a:tc>
                  <a:txBody>
                    <a:bodyPr/>
                    <a:lstStyle/>
                    <a:p>
                      <a:pPr algn="ctr"/>
                      <a:r>
                        <a:rPr lang="en-US" sz="2000" b="1" kern="100">
                          <a:solidFill>
                            <a:schemeClr val="bg1"/>
                          </a:solidFill>
                          <a:effectLst/>
                        </a:rPr>
                        <a:t>9</a:t>
                      </a:r>
                      <a:r>
                        <a:rPr lang="zh-TW" sz="2000" b="1" kern="100">
                          <a:solidFill>
                            <a:schemeClr val="bg1"/>
                          </a:solidFill>
                          <a:effectLst/>
                        </a:rPr>
                        <a:t>月</a:t>
                      </a:r>
                      <a:r>
                        <a:rPr lang="en-US" sz="2000" b="1" kern="100">
                          <a:solidFill>
                            <a:schemeClr val="bg1"/>
                          </a:solidFill>
                          <a:effectLst/>
                        </a:rPr>
                        <a:t>1</a:t>
                      </a:r>
                      <a:r>
                        <a:rPr lang="zh-TW" sz="2000" b="1" kern="100">
                          <a:solidFill>
                            <a:schemeClr val="bg1"/>
                          </a:solidFill>
                          <a:effectLst/>
                        </a:rPr>
                        <a:t>日</a:t>
                      </a:r>
                      <a:r>
                        <a:rPr lang="en-US" sz="2000" b="1" kern="100">
                          <a:solidFill>
                            <a:schemeClr val="bg1"/>
                          </a:solidFill>
                          <a:effectLst/>
                        </a:rPr>
                        <a:t>(</a:t>
                      </a:r>
                      <a:r>
                        <a:rPr lang="zh-TW" sz="2000" b="1" kern="100">
                          <a:solidFill>
                            <a:schemeClr val="bg1"/>
                          </a:solidFill>
                          <a:effectLst/>
                        </a:rPr>
                        <a:t>三</a:t>
                      </a:r>
                      <a:r>
                        <a:rPr lang="en-US" sz="2000" b="1" kern="100">
                          <a:solidFill>
                            <a:schemeClr val="bg1"/>
                          </a:solidFill>
                          <a:effectLst/>
                        </a:rPr>
                        <a:t>)</a:t>
                      </a:r>
                      <a:endParaRPr lang="zh-TW" sz="2000" b="1" kern="1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sz="2000" b="1" kern="100" dirty="0">
                          <a:solidFill>
                            <a:schemeClr val="tx1"/>
                          </a:solidFill>
                          <a:effectLst/>
                        </a:rPr>
                        <a:t>開學日暨新生始業式活動</a:t>
                      </a:r>
                      <a:endParaRPr lang="zh-TW" sz="2000" b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kern="100" dirty="0">
                          <a:solidFill>
                            <a:schemeClr val="bg1"/>
                          </a:solidFill>
                          <a:effectLst/>
                        </a:rPr>
                        <a:t>12</a:t>
                      </a:r>
                      <a:r>
                        <a:rPr lang="zh-TW" sz="2000" b="1" kern="100" dirty="0">
                          <a:solidFill>
                            <a:schemeClr val="bg1"/>
                          </a:solidFill>
                          <a:effectLst/>
                        </a:rPr>
                        <a:t>月</a:t>
                      </a:r>
                      <a:r>
                        <a:rPr lang="en-US" sz="2000" b="1" kern="100" dirty="0">
                          <a:solidFill>
                            <a:schemeClr val="bg1"/>
                          </a:solidFill>
                          <a:effectLst/>
                        </a:rPr>
                        <a:t>07</a:t>
                      </a:r>
                      <a:r>
                        <a:rPr lang="zh-TW" sz="2000" b="1" kern="100" dirty="0">
                          <a:solidFill>
                            <a:schemeClr val="bg1"/>
                          </a:solidFill>
                          <a:effectLst/>
                        </a:rPr>
                        <a:t>日</a:t>
                      </a:r>
                      <a:r>
                        <a:rPr lang="en-US" sz="2000" b="1" kern="100" dirty="0">
                          <a:solidFill>
                            <a:schemeClr val="bg1"/>
                          </a:solidFill>
                          <a:effectLst/>
                        </a:rPr>
                        <a:t>(</a:t>
                      </a:r>
                      <a:r>
                        <a:rPr lang="zh-TW" sz="2000" b="1" kern="100" dirty="0">
                          <a:solidFill>
                            <a:schemeClr val="bg1"/>
                          </a:solidFill>
                          <a:effectLst/>
                        </a:rPr>
                        <a:t>二</a:t>
                      </a:r>
                      <a:r>
                        <a:rPr lang="en-US" sz="2000" b="1" kern="100" dirty="0">
                          <a:solidFill>
                            <a:schemeClr val="bg1"/>
                          </a:solidFill>
                          <a:effectLst/>
                        </a:rPr>
                        <a:t>)</a:t>
                      </a:r>
                      <a:endParaRPr lang="zh-TW" sz="2000" b="1" kern="1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sz="2000" b="1" kern="100">
                          <a:solidFill>
                            <a:schemeClr val="tx1"/>
                          </a:solidFill>
                          <a:effectLst/>
                        </a:rPr>
                        <a:t>低年級創意服裝秀</a:t>
                      </a:r>
                      <a:r>
                        <a:rPr lang="en-US" sz="2000" b="1" kern="100">
                          <a:solidFill>
                            <a:schemeClr val="tx1"/>
                          </a:solidFill>
                          <a:effectLst/>
                        </a:rPr>
                        <a:t>(</a:t>
                      </a:r>
                      <a:r>
                        <a:rPr lang="zh-TW" sz="2000" b="1" kern="100">
                          <a:solidFill>
                            <a:schemeClr val="tx1"/>
                          </a:solidFill>
                          <a:effectLst/>
                        </a:rPr>
                        <a:t>暫訂</a:t>
                      </a:r>
                      <a:r>
                        <a:rPr lang="en-US" sz="2000" b="1" kern="100">
                          <a:solidFill>
                            <a:schemeClr val="tx1"/>
                          </a:solidFill>
                          <a:effectLst/>
                        </a:rPr>
                        <a:t>)</a:t>
                      </a:r>
                      <a:endParaRPr lang="zh-TW" sz="2000" b="1" kern="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5512742"/>
                  </a:ext>
                </a:extLst>
              </a:tr>
              <a:tr h="471616">
                <a:tc>
                  <a:txBody>
                    <a:bodyPr/>
                    <a:lstStyle/>
                    <a:p>
                      <a:pPr algn="ctr"/>
                      <a:r>
                        <a:rPr lang="en-US" sz="2000" b="1" kern="100" dirty="0">
                          <a:solidFill>
                            <a:schemeClr val="bg1"/>
                          </a:solidFill>
                          <a:effectLst/>
                        </a:rPr>
                        <a:t>9</a:t>
                      </a:r>
                      <a:r>
                        <a:rPr lang="zh-TW" sz="2000" b="1" kern="100" dirty="0">
                          <a:solidFill>
                            <a:schemeClr val="bg1"/>
                          </a:solidFill>
                          <a:effectLst/>
                        </a:rPr>
                        <a:t>月</a:t>
                      </a:r>
                      <a:r>
                        <a:rPr lang="en-US" sz="2000" b="1" kern="100" dirty="0">
                          <a:solidFill>
                            <a:schemeClr val="bg1"/>
                          </a:solidFill>
                          <a:effectLst/>
                        </a:rPr>
                        <a:t>8</a:t>
                      </a:r>
                      <a:r>
                        <a:rPr lang="zh-TW" sz="2000" b="1" kern="100" dirty="0">
                          <a:solidFill>
                            <a:schemeClr val="bg1"/>
                          </a:solidFill>
                          <a:effectLst/>
                        </a:rPr>
                        <a:t>日</a:t>
                      </a:r>
                      <a:r>
                        <a:rPr lang="en-US" sz="2000" b="1" kern="100" dirty="0">
                          <a:solidFill>
                            <a:schemeClr val="bg1"/>
                          </a:solidFill>
                          <a:effectLst/>
                        </a:rPr>
                        <a:t>(</a:t>
                      </a:r>
                      <a:r>
                        <a:rPr lang="zh-TW" sz="2000" b="1" kern="100" dirty="0">
                          <a:solidFill>
                            <a:schemeClr val="bg1"/>
                          </a:solidFill>
                          <a:effectLst/>
                        </a:rPr>
                        <a:t>三</a:t>
                      </a:r>
                      <a:r>
                        <a:rPr lang="en-US" sz="2000" b="1" kern="100" dirty="0">
                          <a:solidFill>
                            <a:schemeClr val="bg1"/>
                          </a:solidFill>
                          <a:effectLst/>
                        </a:rPr>
                        <a:t>)</a:t>
                      </a:r>
                      <a:endParaRPr lang="zh-TW" sz="2000" b="1" kern="1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sz="2000" b="1" kern="100" dirty="0">
                          <a:solidFill>
                            <a:schemeClr val="tx1"/>
                          </a:solidFill>
                          <a:effectLst/>
                        </a:rPr>
                        <a:t>親師座談會</a:t>
                      </a:r>
                      <a:r>
                        <a:rPr lang="en-US" sz="2000" b="1" kern="100" dirty="0">
                          <a:solidFill>
                            <a:schemeClr val="tx1"/>
                          </a:solidFill>
                          <a:effectLst/>
                        </a:rPr>
                        <a:t>(18:00-20:00)</a:t>
                      </a:r>
                      <a:endParaRPr lang="zh-TW" sz="2000" b="1" kern="1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/>
                      <a:r>
                        <a:rPr lang="zh-TW" sz="2000" b="1" kern="100" dirty="0">
                          <a:solidFill>
                            <a:schemeClr val="tx1"/>
                          </a:solidFill>
                          <a:effectLst/>
                        </a:rPr>
                        <a:t>暨家長代表大會</a:t>
                      </a:r>
                      <a:r>
                        <a:rPr lang="en-US" sz="2000" b="1" kern="100" dirty="0">
                          <a:solidFill>
                            <a:schemeClr val="tx1"/>
                          </a:solidFill>
                          <a:effectLst/>
                        </a:rPr>
                        <a:t>19:00</a:t>
                      </a:r>
                      <a:endParaRPr lang="zh-TW" sz="2000" b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kern="100" dirty="0">
                          <a:solidFill>
                            <a:schemeClr val="bg1"/>
                          </a:solidFill>
                          <a:effectLst/>
                        </a:rPr>
                        <a:t>12</a:t>
                      </a:r>
                      <a:r>
                        <a:rPr lang="zh-TW" sz="2000" b="1" kern="100" dirty="0">
                          <a:solidFill>
                            <a:schemeClr val="bg1"/>
                          </a:solidFill>
                          <a:effectLst/>
                        </a:rPr>
                        <a:t>月</a:t>
                      </a:r>
                      <a:r>
                        <a:rPr lang="en-US" sz="2000" b="1" kern="100" dirty="0">
                          <a:solidFill>
                            <a:schemeClr val="bg1"/>
                          </a:solidFill>
                          <a:effectLst/>
                        </a:rPr>
                        <a:t>09</a:t>
                      </a:r>
                      <a:r>
                        <a:rPr lang="zh-TW" sz="2000" b="1" kern="100" dirty="0">
                          <a:solidFill>
                            <a:schemeClr val="bg1"/>
                          </a:solidFill>
                          <a:effectLst/>
                        </a:rPr>
                        <a:t>日</a:t>
                      </a:r>
                      <a:r>
                        <a:rPr lang="en-US" sz="2000" b="1" kern="100" dirty="0">
                          <a:solidFill>
                            <a:schemeClr val="bg1"/>
                          </a:solidFill>
                          <a:effectLst/>
                        </a:rPr>
                        <a:t>(</a:t>
                      </a:r>
                      <a:r>
                        <a:rPr lang="zh-TW" sz="2000" b="1" kern="100" dirty="0">
                          <a:solidFill>
                            <a:schemeClr val="bg1"/>
                          </a:solidFill>
                          <a:effectLst/>
                        </a:rPr>
                        <a:t>四</a:t>
                      </a:r>
                      <a:r>
                        <a:rPr lang="en-US" sz="2000" b="1" kern="100" dirty="0">
                          <a:solidFill>
                            <a:schemeClr val="bg1"/>
                          </a:solidFill>
                          <a:effectLst/>
                        </a:rPr>
                        <a:t>)</a:t>
                      </a:r>
                      <a:endParaRPr lang="zh-TW" sz="2000" b="1" kern="1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sz="2000" b="1" kern="100">
                          <a:solidFill>
                            <a:schemeClr val="tx1"/>
                          </a:solidFill>
                          <a:effectLst/>
                        </a:rPr>
                        <a:t>中高年級才藝秀</a:t>
                      </a:r>
                      <a:r>
                        <a:rPr lang="en-US" sz="2000" b="1" kern="100">
                          <a:solidFill>
                            <a:schemeClr val="tx1"/>
                          </a:solidFill>
                          <a:effectLst/>
                        </a:rPr>
                        <a:t>(</a:t>
                      </a:r>
                      <a:r>
                        <a:rPr lang="zh-TW" sz="2000" b="1" kern="100">
                          <a:solidFill>
                            <a:schemeClr val="tx1"/>
                          </a:solidFill>
                          <a:effectLst/>
                        </a:rPr>
                        <a:t>暫訂</a:t>
                      </a:r>
                      <a:r>
                        <a:rPr lang="en-US" sz="2000" b="1" kern="100">
                          <a:solidFill>
                            <a:schemeClr val="tx1"/>
                          </a:solidFill>
                          <a:effectLst/>
                        </a:rPr>
                        <a:t>)</a:t>
                      </a:r>
                      <a:endParaRPr lang="zh-TW" sz="2000" b="1" kern="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4059136"/>
                  </a:ext>
                </a:extLst>
              </a:tr>
              <a:tr h="235808">
                <a:tc>
                  <a:txBody>
                    <a:bodyPr/>
                    <a:lstStyle/>
                    <a:p>
                      <a:pPr algn="ctr"/>
                      <a:r>
                        <a:rPr lang="en-US" sz="2000" b="1" kern="100" dirty="0">
                          <a:solidFill>
                            <a:schemeClr val="bg1"/>
                          </a:solidFill>
                          <a:effectLst/>
                        </a:rPr>
                        <a:t>9</a:t>
                      </a:r>
                      <a:r>
                        <a:rPr lang="zh-TW" sz="2000" b="1" kern="100" dirty="0">
                          <a:solidFill>
                            <a:schemeClr val="bg1"/>
                          </a:solidFill>
                          <a:effectLst/>
                        </a:rPr>
                        <a:t>月</a:t>
                      </a:r>
                      <a:r>
                        <a:rPr lang="en-US" sz="2000" b="1" kern="100" dirty="0">
                          <a:solidFill>
                            <a:schemeClr val="bg1"/>
                          </a:solidFill>
                          <a:effectLst/>
                        </a:rPr>
                        <a:t>11</a:t>
                      </a:r>
                      <a:r>
                        <a:rPr lang="zh-TW" sz="2000" b="1" kern="100" dirty="0">
                          <a:solidFill>
                            <a:schemeClr val="bg1"/>
                          </a:solidFill>
                          <a:effectLst/>
                        </a:rPr>
                        <a:t>日</a:t>
                      </a:r>
                      <a:r>
                        <a:rPr lang="en-US" sz="2000" b="1" kern="100" dirty="0">
                          <a:solidFill>
                            <a:schemeClr val="bg1"/>
                          </a:solidFill>
                          <a:effectLst/>
                        </a:rPr>
                        <a:t>(</a:t>
                      </a:r>
                      <a:r>
                        <a:rPr lang="zh-TW" sz="2000" b="1" kern="100" dirty="0">
                          <a:solidFill>
                            <a:schemeClr val="bg1"/>
                          </a:solidFill>
                          <a:effectLst/>
                        </a:rPr>
                        <a:t>六</a:t>
                      </a:r>
                      <a:r>
                        <a:rPr lang="en-US" sz="2000" b="1" kern="100" dirty="0">
                          <a:solidFill>
                            <a:schemeClr val="bg1"/>
                          </a:solidFill>
                          <a:effectLst/>
                        </a:rPr>
                        <a:t>)</a:t>
                      </a:r>
                      <a:endParaRPr lang="zh-TW" sz="2000" b="1" kern="1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sz="2000" b="1" kern="100" dirty="0">
                          <a:solidFill>
                            <a:schemeClr val="tx1"/>
                          </a:solidFill>
                          <a:effectLst/>
                        </a:rPr>
                        <a:t>補行上班上課</a:t>
                      </a:r>
                      <a:r>
                        <a:rPr lang="en-US" sz="2000" b="1" kern="100" dirty="0">
                          <a:solidFill>
                            <a:schemeClr val="tx1"/>
                          </a:solidFill>
                          <a:effectLst/>
                        </a:rPr>
                        <a:t>(9/20)</a:t>
                      </a:r>
                      <a:endParaRPr lang="zh-TW" sz="2000" b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kern="100" dirty="0">
                          <a:solidFill>
                            <a:schemeClr val="bg1"/>
                          </a:solidFill>
                          <a:effectLst/>
                        </a:rPr>
                        <a:t>12</a:t>
                      </a:r>
                      <a:r>
                        <a:rPr lang="zh-TW" sz="2000" b="1" kern="100" dirty="0">
                          <a:solidFill>
                            <a:schemeClr val="bg1"/>
                          </a:solidFill>
                          <a:effectLst/>
                        </a:rPr>
                        <a:t>月</a:t>
                      </a:r>
                      <a:r>
                        <a:rPr lang="en-US" sz="2000" b="1" kern="100" dirty="0">
                          <a:solidFill>
                            <a:schemeClr val="bg1"/>
                          </a:solidFill>
                          <a:effectLst/>
                        </a:rPr>
                        <a:t>13-15</a:t>
                      </a:r>
                      <a:r>
                        <a:rPr lang="zh-TW" sz="2000" b="1" kern="100" dirty="0">
                          <a:solidFill>
                            <a:schemeClr val="bg1"/>
                          </a:solidFill>
                          <a:effectLst/>
                        </a:rPr>
                        <a:t>日</a:t>
                      </a:r>
                      <a:endParaRPr lang="zh-TW" sz="2000" b="1" kern="1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sz="2000" b="1" kern="100">
                          <a:solidFill>
                            <a:schemeClr val="tx1"/>
                          </a:solidFill>
                          <a:effectLst/>
                        </a:rPr>
                        <a:t>六年級畢業旅行</a:t>
                      </a:r>
                      <a:r>
                        <a:rPr lang="en-US" sz="2000" b="1" kern="100">
                          <a:solidFill>
                            <a:schemeClr val="tx1"/>
                          </a:solidFill>
                          <a:effectLst/>
                        </a:rPr>
                        <a:t>(</a:t>
                      </a:r>
                      <a:r>
                        <a:rPr lang="zh-TW" sz="2000" b="1" kern="100">
                          <a:solidFill>
                            <a:schemeClr val="tx1"/>
                          </a:solidFill>
                          <a:effectLst/>
                        </a:rPr>
                        <a:t>暫訂</a:t>
                      </a:r>
                      <a:r>
                        <a:rPr lang="en-US" sz="2000" b="1" kern="100">
                          <a:solidFill>
                            <a:schemeClr val="tx1"/>
                          </a:solidFill>
                          <a:effectLst/>
                        </a:rPr>
                        <a:t>)</a:t>
                      </a:r>
                      <a:endParaRPr lang="zh-TW" sz="2000" b="1" kern="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00748585"/>
                  </a:ext>
                </a:extLst>
              </a:tr>
              <a:tr h="471616">
                <a:tc>
                  <a:txBody>
                    <a:bodyPr/>
                    <a:lstStyle/>
                    <a:p>
                      <a:pPr algn="ctr"/>
                      <a:r>
                        <a:rPr lang="en-US" sz="2000" b="1" kern="100" dirty="0">
                          <a:solidFill>
                            <a:schemeClr val="bg1"/>
                          </a:solidFill>
                          <a:effectLst/>
                        </a:rPr>
                        <a:t>9</a:t>
                      </a:r>
                      <a:r>
                        <a:rPr lang="zh-TW" sz="2000" b="1" kern="100" dirty="0">
                          <a:solidFill>
                            <a:schemeClr val="bg1"/>
                          </a:solidFill>
                          <a:effectLst/>
                        </a:rPr>
                        <a:t>月</a:t>
                      </a:r>
                      <a:r>
                        <a:rPr lang="en-US" sz="2000" b="1" kern="100" dirty="0">
                          <a:solidFill>
                            <a:schemeClr val="bg1"/>
                          </a:solidFill>
                          <a:effectLst/>
                        </a:rPr>
                        <a:t>18-21</a:t>
                      </a:r>
                      <a:r>
                        <a:rPr lang="zh-TW" sz="2000" b="1" kern="100" dirty="0">
                          <a:solidFill>
                            <a:schemeClr val="bg1"/>
                          </a:solidFill>
                          <a:effectLst/>
                        </a:rPr>
                        <a:t>日</a:t>
                      </a:r>
                    </a:p>
                    <a:p>
                      <a:pPr algn="ctr"/>
                      <a:r>
                        <a:rPr lang="en-US" sz="2000" b="1" kern="100" dirty="0">
                          <a:solidFill>
                            <a:schemeClr val="bg1"/>
                          </a:solidFill>
                          <a:effectLst/>
                        </a:rPr>
                        <a:t>(</a:t>
                      </a:r>
                      <a:r>
                        <a:rPr lang="zh-TW" sz="2000" b="1" kern="100" dirty="0">
                          <a:solidFill>
                            <a:schemeClr val="bg1"/>
                          </a:solidFill>
                          <a:effectLst/>
                        </a:rPr>
                        <a:t>六</a:t>
                      </a:r>
                      <a:r>
                        <a:rPr lang="en-US" sz="2000" b="1" kern="100" dirty="0">
                          <a:solidFill>
                            <a:schemeClr val="bg1"/>
                          </a:solidFill>
                          <a:effectLst/>
                        </a:rPr>
                        <a:t>~</a:t>
                      </a:r>
                      <a:r>
                        <a:rPr lang="zh-TW" sz="2000" b="1" kern="100" dirty="0">
                          <a:solidFill>
                            <a:schemeClr val="bg1"/>
                          </a:solidFill>
                          <a:effectLst/>
                        </a:rPr>
                        <a:t>二</a:t>
                      </a:r>
                      <a:r>
                        <a:rPr lang="en-US" sz="2000" b="1" kern="100" dirty="0">
                          <a:solidFill>
                            <a:schemeClr val="bg1"/>
                          </a:solidFill>
                          <a:effectLst/>
                        </a:rPr>
                        <a:t>)</a:t>
                      </a:r>
                      <a:endParaRPr lang="zh-TW" sz="2000" b="1" kern="1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sz="2000" b="1" kern="100">
                          <a:solidFill>
                            <a:schemeClr val="tx1"/>
                          </a:solidFill>
                          <a:effectLst/>
                        </a:rPr>
                        <a:t>中秋節連續假期</a:t>
                      </a:r>
                      <a:endParaRPr lang="zh-TW" sz="2000" b="1" kern="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kern="100" dirty="0">
                          <a:solidFill>
                            <a:schemeClr val="bg1"/>
                          </a:solidFill>
                          <a:effectLst/>
                        </a:rPr>
                        <a:t>12</a:t>
                      </a:r>
                      <a:r>
                        <a:rPr lang="zh-TW" sz="2000" b="1" kern="100" dirty="0">
                          <a:solidFill>
                            <a:schemeClr val="bg1"/>
                          </a:solidFill>
                          <a:effectLst/>
                        </a:rPr>
                        <a:t>月</a:t>
                      </a:r>
                      <a:r>
                        <a:rPr lang="en-US" sz="2000" b="1" kern="100" dirty="0">
                          <a:solidFill>
                            <a:schemeClr val="bg1"/>
                          </a:solidFill>
                          <a:effectLst/>
                        </a:rPr>
                        <a:t>21</a:t>
                      </a:r>
                      <a:r>
                        <a:rPr lang="zh-TW" sz="2000" b="1" kern="100" dirty="0">
                          <a:solidFill>
                            <a:schemeClr val="bg1"/>
                          </a:solidFill>
                          <a:effectLst/>
                        </a:rPr>
                        <a:t>日</a:t>
                      </a:r>
                      <a:r>
                        <a:rPr lang="en-US" sz="2000" b="1" kern="100" dirty="0">
                          <a:solidFill>
                            <a:schemeClr val="bg1"/>
                          </a:solidFill>
                          <a:effectLst/>
                        </a:rPr>
                        <a:t>(</a:t>
                      </a:r>
                      <a:r>
                        <a:rPr lang="zh-TW" sz="2000" b="1" kern="100" dirty="0">
                          <a:solidFill>
                            <a:schemeClr val="bg1"/>
                          </a:solidFill>
                          <a:effectLst/>
                        </a:rPr>
                        <a:t>四</a:t>
                      </a:r>
                      <a:r>
                        <a:rPr lang="en-US" sz="2000" b="1" kern="100" dirty="0">
                          <a:solidFill>
                            <a:schemeClr val="bg1"/>
                          </a:solidFill>
                          <a:effectLst/>
                        </a:rPr>
                        <a:t>)</a:t>
                      </a:r>
                      <a:endParaRPr lang="zh-TW" sz="2000" b="1" kern="1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sz="2000" b="1" kern="100" dirty="0">
                          <a:solidFill>
                            <a:schemeClr val="tx1"/>
                          </a:solidFill>
                          <a:effectLst/>
                        </a:rPr>
                        <a:t>社團表演秀</a:t>
                      </a:r>
                      <a:r>
                        <a:rPr lang="en-US" sz="2000" b="1" kern="100" dirty="0">
                          <a:solidFill>
                            <a:schemeClr val="tx1"/>
                          </a:solidFill>
                          <a:effectLst/>
                        </a:rPr>
                        <a:t>(</a:t>
                      </a:r>
                      <a:r>
                        <a:rPr lang="zh-TW" sz="2000" b="1" kern="100" dirty="0">
                          <a:solidFill>
                            <a:schemeClr val="tx1"/>
                          </a:solidFill>
                          <a:effectLst/>
                        </a:rPr>
                        <a:t>暫訂</a:t>
                      </a:r>
                      <a:r>
                        <a:rPr lang="en-US" sz="2000" b="1" kern="100" dirty="0">
                          <a:solidFill>
                            <a:schemeClr val="tx1"/>
                          </a:solidFill>
                          <a:effectLst/>
                        </a:rPr>
                        <a:t>)</a:t>
                      </a:r>
                      <a:endParaRPr lang="zh-TW" sz="2000" b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00777129"/>
                  </a:ext>
                </a:extLst>
              </a:tr>
              <a:tr h="471616">
                <a:tc>
                  <a:txBody>
                    <a:bodyPr/>
                    <a:lstStyle/>
                    <a:p>
                      <a:pPr algn="ctr"/>
                      <a:r>
                        <a:rPr lang="en-US" sz="2000" b="1" kern="100" dirty="0">
                          <a:solidFill>
                            <a:schemeClr val="bg1"/>
                          </a:solidFill>
                          <a:effectLst/>
                        </a:rPr>
                        <a:t>9</a:t>
                      </a:r>
                      <a:r>
                        <a:rPr lang="zh-TW" sz="2000" b="1" kern="100" dirty="0">
                          <a:solidFill>
                            <a:schemeClr val="bg1"/>
                          </a:solidFill>
                          <a:effectLst/>
                        </a:rPr>
                        <a:t>月</a:t>
                      </a:r>
                      <a:r>
                        <a:rPr lang="en-US" sz="2000" b="1" kern="100" dirty="0">
                          <a:solidFill>
                            <a:schemeClr val="bg1"/>
                          </a:solidFill>
                          <a:effectLst/>
                        </a:rPr>
                        <a:t>23</a:t>
                      </a:r>
                      <a:r>
                        <a:rPr lang="zh-TW" sz="2000" b="1" kern="100" dirty="0">
                          <a:solidFill>
                            <a:schemeClr val="bg1"/>
                          </a:solidFill>
                          <a:effectLst/>
                        </a:rPr>
                        <a:t>、</a:t>
                      </a:r>
                      <a:r>
                        <a:rPr lang="en-US" sz="2000" b="1" kern="100" dirty="0">
                          <a:solidFill>
                            <a:schemeClr val="bg1"/>
                          </a:solidFill>
                          <a:effectLst/>
                        </a:rPr>
                        <a:t>28</a:t>
                      </a:r>
                      <a:r>
                        <a:rPr lang="zh-TW" sz="2000" b="1" kern="100" dirty="0">
                          <a:solidFill>
                            <a:schemeClr val="bg1"/>
                          </a:solidFill>
                          <a:effectLst/>
                        </a:rPr>
                        <a:t>日</a:t>
                      </a:r>
                    </a:p>
                    <a:p>
                      <a:pPr algn="ctr"/>
                      <a:r>
                        <a:rPr lang="en-US" sz="2000" b="1" kern="100" dirty="0">
                          <a:solidFill>
                            <a:schemeClr val="bg1"/>
                          </a:solidFill>
                          <a:effectLst/>
                        </a:rPr>
                        <a:t>(</a:t>
                      </a:r>
                      <a:r>
                        <a:rPr lang="zh-TW" sz="2000" b="1" kern="100" dirty="0">
                          <a:solidFill>
                            <a:schemeClr val="bg1"/>
                          </a:solidFill>
                          <a:effectLst/>
                        </a:rPr>
                        <a:t>四或二</a:t>
                      </a:r>
                      <a:r>
                        <a:rPr lang="en-US" sz="2000" b="1" kern="100" dirty="0">
                          <a:solidFill>
                            <a:schemeClr val="bg1"/>
                          </a:solidFill>
                          <a:effectLst/>
                        </a:rPr>
                        <a:t>)</a:t>
                      </a:r>
                      <a:endParaRPr lang="zh-TW" sz="2000" b="1" kern="1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sz="2000" b="1" kern="100">
                          <a:solidFill>
                            <a:schemeClr val="tx1"/>
                          </a:solidFill>
                          <a:effectLst/>
                        </a:rPr>
                        <a:t>敬師節活動</a:t>
                      </a:r>
                      <a:endParaRPr lang="zh-TW" sz="2000" b="1" kern="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kern="100" dirty="0">
                          <a:solidFill>
                            <a:schemeClr val="bg1"/>
                          </a:solidFill>
                          <a:effectLst/>
                        </a:rPr>
                        <a:t>12</a:t>
                      </a:r>
                      <a:r>
                        <a:rPr lang="zh-TW" sz="2000" b="1" kern="100" dirty="0">
                          <a:solidFill>
                            <a:schemeClr val="bg1"/>
                          </a:solidFill>
                          <a:effectLst/>
                        </a:rPr>
                        <a:t>月</a:t>
                      </a:r>
                      <a:r>
                        <a:rPr lang="en-US" sz="2000" b="1" kern="100" dirty="0">
                          <a:solidFill>
                            <a:schemeClr val="bg1"/>
                          </a:solidFill>
                          <a:effectLst/>
                        </a:rPr>
                        <a:t>31</a:t>
                      </a:r>
                      <a:r>
                        <a:rPr lang="zh-TW" sz="2000" b="1" kern="100" dirty="0">
                          <a:solidFill>
                            <a:schemeClr val="bg1"/>
                          </a:solidFill>
                          <a:effectLst/>
                        </a:rPr>
                        <a:t>日</a:t>
                      </a:r>
                      <a:r>
                        <a:rPr lang="en-US" sz="2000" b="1" kern="100" dirty="0">
                          <a:solidFill>
                            <a:schemeClr val="bg1"/>
                          </a:solidFill>
                          <a:effectLst/>
                        </a:rPr>
                        <a:t>-1</a:t>
                      </a:r>
                      <a:r>
                        <a:rPr lang="zh-TW" sz="2000" b="1" kern="100" dirty="0">
                          <a:solidFill>
                            <a:schemeClr val="bg1"/>
                          </a:solidFill>
                          <a:effectLst/>
                        </a:rPr>
                        <a:t>月</a:t>
                      </a:r>
                      <a:r>
                        <a:rPr lang="en-US" sz="2000" b="1" kern="100" dirty="0">
                          <a:solidFill>
                            <a:schemeClr val="bg1"/>
                          </a:solidFill>
                          <a:effectLst/>
                        </a:rPr>
                        <a:t>2</a:t>
                      </a:r>
                      <a:r>
                        <a:rPr lang="zh-TW" sz="2000" b="1" kern="100" dirty="0">
                          <a:solidFill>
                            <a:schemeClr val="bg1"/>
                          </a:solidFill>
                          <a:effectLst/>
                        </a:rPr>
                        <a:t>日</a:t>
                      </a:r>
                      <a:r>
                        <a:rPr lang="en-US" sz="2000" b="1" kern="100" dirty="0">
                          <a:solidFill>
                            <a:schemeClr val="bg1"/>
                          </a:solidFill>
                          <a:effectLst/>
                        </a:rPr>
                        <a:t>(</a:t>
                      </a:r>
                      <a:r>
                        <a:rPr lang="zh-TW" sz="2000" b="1" kern="100" dirty="0">
                          <a:solidFill>
                            <a:schemeClr val="bg1"/>
                          </a:solidFill>
                          <a:effectLst/>
                        </a:rPr>
                        <a:t>五</a:t>
                      </a:r>
                      <a:r>
                        <a:rPr lang="en-US" sz="2000" b="1" kern="100" dirty="0">
                          <a:solidFill>
                            <a:schemeClr val="bg1"/>
                          </a:solidFill>
                          <a:effectLst/>
                        </a:rPr>
                        <a:t>~</a:t>
                      </a:r>
                      <a:r>
                        <a:rPr lang="zh-TW" sz="2000" b="1" kern="100" dirty="0">
                          <a:solidFill>
                            <a:schemeClr val="bg1"/>
                          </a:solidFill>
                          <a:effectLst/>
                        </a:rPr>
                        <a:t>日</a:t>
                      </a:r>
                      <a:r>
                        <a:rPr lang="en-US" sz="2000" b="1" kern="100" dirty="0">
                          <a:solidFill>
                            <a:schemeClr val="bg1"/>
                          </a:solidFill>
                          <a:effectLst/>
                        </a:rPr>
                        <a:t>)</a:t>
                      </a:r>
                      <a:endParaRPr lang="zh-TW" sz="2000" b="1" kern="1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sz="2000" b="1" kern="100" dirty="0">
                          <a:solidFill>
                            <a:schemeClr val="tx1"/>
                          </a:solidFill>
                          <a:effectLst/>
                        </a:rPr>
                        <a:t>元旦連假</a:t>
                      </a:r>
                      <a:endParaRPr lang="zh-TW" sz="2000" b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2587224"/>
                  </a:ext>
                </a:extLst>
              </a:tr>
              <a:tr h="471616">
                <a:tc>
                  <a:txBody>
                    <a:bodyPr/>
                    <a:lstStyle/>
                    <a:p>
                      <a:pPr algn="ctr"/>
                      <a:r>
                        <a:rPr lang="en-US" sz="2000" b="1" kern="100" dirty="0">
                          <a:solidFill>
                            <a:schemeClr val="bg1"/>
                          </a:solidFill>
                          <a:effectLst/>
                        </a:rPr>
                        <a:t>10</a:t>
                      </a:r>
                      <a:r>
                        <a:rPr lang="zh-TW" sz="2000" b="1" kern="100" dirty="0">
                          <a:solidFill>
                            <a:schemeClr val="bg1"/>
                          </a:solidFill>
                          <a:effectLst/>
                        </a:rPr>
                        <a:t>月</a:t>
                      </a:r>
                      <a:r>
                        <a:rPr lang="en-US" sz="2000" b="1" kern="100" dirty="0">
                          <a:solidFill>
                            <a:schemeClr val="bg1"/>
                          </a:solidFill>
                          <a:effectLst/>
                        </a:rPr>
                        <a:t>9-11</a:t>
                      </a:r>
                      <a:r>
                        <a:rPr lang="zh-TW" sz="2000" b="1" kern="100" dirty="0">
                          <a:solidFill>
                            <a:schemeClr val="bg1"/>
                          </a:solidFill>
                          <a:effectLst/>
                        </a:rPr>
                        <a:t>日</a:t>
                      </a:r>
                      <a:br>
                        <a:rPr lang="en-US" sz="2000" b="1" kern="100" dirty="0">
                          <a:solidFill>
                            <a:schemeClr val="bg1"/>
                          </a:solidFill>
                          <a:effectLst/>
                        </a:rPr>
                      </a:br>
                      <a:r>
                        <a:rPr lang="en-US" sz="2000" b="1" kern="100" dirty="0">
                          <a:solidFill>
                            <a:schemeClr val="bg1"/>
                          </a:solidFill>
                          <a:effectLst/>
                        </a:rPr>
                        <a:t>(</a:t>
                      </a:r>
                      <a:r>
                        <a:rPr lang="zh-TW" sz="2000" b="1" kern="100" dirty="0">
                          <a:solidFill>
                            <a:schemeClr val="bg1"/>
                          </a:solidFill>
                          <a:effectLst/>
                        </a:rPr>
                        <a:t>六</a:t>
                      </a:r>
                      <a:r>
                        <a:rPr lang="en-US" sz="2000" b="1" kern="100" dirty="0">
                          <a:solidFill>
                            <a:schemeClr val="bg1"/>
                          </a:solidFill>
                          <a:effectLst/>
                        </a:rPr>
                        <a:t>~</a:t>
                      </a:r>
                      <a:r>
                        <a:rPr lang="zh-TW" sz="2000" b="1" kern="100" dirty="0">
                          <a:solidFill>
                            <a:schemeClr val="bg1"/>
                          </a:solidFill>
                          <a:effectLst/>
                        </a:rPr>
                        <a:t>一</a:t>
                      </a:r>
                      <a:r>
                        <a:rPr lang="en-US" sz="2000" b="1" kern="100" dirty="0">
                          <a:solidFill>
                            <a:schemeClr val="bg1"/>
                          </a:solidFill>
                          <a:effectLst/>
                        </a:rPr>
                        <a:t>)</a:t>
                      </a:r>
                      <a:endParaRPr lang="zh-TW" sz="2000" b="1" kern="1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sz="2000" b="1" kern="100">
                          <a:solidFill>
                            <a:schemeClr val="tx1"/>
                          </a:solidFill>
                          <a:effectLst/>
                        </a:rPr>
                        <a:t>國慶日</a:t>
                      </a:r>
                      <a:r>
                        <a:rPr lang="en-US" sz="2000" b="1" kern="100">
                          <a:solidFill>
                            <a:schemeClr val="tx1"/>
                          </a:solidFill>
                          <a:effectLst/>
                        </a:rPr>
                        <a:t>10/10(</a:t>
                      </a:r>
                      <a:r>
                        <a:rPr lang="zh-TW" sz="2000" b="1" kern="100">
                          <a:solidFill>
                            <a:schemeClr val="tx1"/>
                          </a:solidFill>
                          <a:effectLst/>
                        </a:rPr>
                        <a:t>日</a:t>
                      </a:r>
                      <a:r>
                        <a:rPr lang="en-US" sz="2000" b="1" kern="100">
                          <a:solidFill>
                            <a:schemeClr val="tx1"/>
                          </a:solidFill>
                          <a:effectLst/>
                        </a:rPr>
                        <a:t>)</a:t>
                      </a:r>
                      <a:endParaRPr lang="zh-TW" sz="2000" b="1" kern="10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/>
                      <a:r>
                        <a:rPr lang="zh-TW" sz="2000" b="1" kern="100">
                          <a:solidFill>
                            <a:schemeClr val="tx1"/>
                          </a:solidFill>
                          <a:effectLst/>
                        </a:rPr>
                        <a:t>調整</a:t>
                      </a:r>
                      <a:r>
                        <a:rPr lang="en-US" sz="2000" b="1" kern="100">
                          <a:solidFill>
                            <a:schemeClr val="tx1"/>
                          </a:solidFill>
                          <a:effectLst/>
                        </a:rPr>
                        <a:t>10/11(</a:t>
                      </a:r>
                      <a:r>
                        <a:rPr lang="zh-TW" sz="2000" b="1" kern="100">
                          <a:solidFill>
                            <a:schemeClr val="tx1"/>
                          </a:solidFill>
                          <a:effectLst/>
                        </a:rPr>
                        <a:t>一</a:t>
                      </a:r>
                      <a:r>
                        <a:rPr lang="en-US" sz="2000" b="1" kern="100">
                          <a:solidFill>
                            <a:schemeClr val="tx1"/>
                          </a:solidFill>
                          <a:effectLst/>
                        </a:rPr>
                        <a:t>)</a:t>
                      </a:r>
                      <a:r>
                        <a:rPr lang="zh-TW" sz="2000" b="1" kern="100">
                          <a:solidFill>
                            <a:schemeClr val="tx1"/>
                          </a:solidFill>
                          <a:effectLst/>
                        </a:rPr>
                        <a:t>為放假日</a:t>
                      </a:r>
                      <a:endParaRPr lang="zh-TW" sz="2000" b="1" kern="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kern="100" dirty="0">
                          <a:solidFill>
                            <a:schemeClr val="bg1"/>
                          </a:solidFill>
                          <a:effectLst/>
                        </a:rPr>
                        <a:t>1</a:t>
                      </a:r>
                      <a:r>
                        <a:rPr lang="zh-TW" sz="2000" b="1" kern="100" dirty="0">
                          <a:solidFill>
                            <a:schemeClr val="bg1"/>
                          </a:solidFill>
                          <a:effectLst/>
                        </a:rPr>
                        <a:t>月</a:t>
                      </a:r>
                      <a:r>
                        <a:rPr lang="en-US" sz="2000" b="1" kern="100" dirty="0">
                          <a:solidFill>
                            <a:schemeClr val="bg1"/>
                          </a:solidFill>
                          <a:effectLst/>
                        </a:rPr>
                        <a:t>11-12</a:t>
                      </a:r>
                      <a:r>
                        <a:rPr lang="zh-TW" sz="2000" b="1" kern="100" dirty="0">
                          <a:solidFill>
                            <a:schemeClr val="bg1"/>
                          </a:solidFill>
                          <a:effectLst/>
                        </a:rPr>
                        <a:t>日</a:t>
                      </a:r>
                    </a:p>
                    <a:p>
                      <a:pPr algn="ctr"/>
                      <a:r>
                        <a:rPr lang="en-US" sz="2000" b="1" kern="100" dirty="0">
                          <a:solidFill>
                            <a:schemeClr val="bg1"/>
                          </a:solidFill>
                          <a:effectLst/>
                        </a:rPr>
                        <a:t>(</a:t>
                      </a:r>
                      <a:r>
                        <a:rPr lang="zh-TW" sz="2000" b="1" kern="100" dirty="0">
                          <a:solidFill>
                            <a:schemeClr val="bg1"/>
                          </a:solidFill>
                          <a:effectLst/>
                        </a:rPr>
                        <a:t>二、三</a:t>
                      </a:r>
                      <a:r>
                        <a:rPr lang="en-US" sz="2000" b="1" kern="100" dirty="0">
                          <a:solidFill>
                            <a:schemeClr val="bg1"/>
                          </a:solidFill>
                          <a:effectLst/>
                        </a:rPr>
                        <a:t>)</a:t>
                      </a:r>
                      <a:endParaRPr lang="zh-TW" sz="2000" b="1" kern="1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sz="2000" b="1" kern="100" dirty="0">
                          <a:solidFill>
                            <a:schemeClr val="tx1"/>
                          </a:solidFill>
                          <a:effectLst/>
                        </a:rPr>
                        <a:t>期末評量</a:t>
                      </a:r>
                      <a:endParaRPr lang="zh-TW" sz="2000" b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21575018"/>
                  </a:ext>
                </a:extLst>
              </a:tr>
              <a:tr h="235808">
                <a:tc>
                  <a:txBody>
                    <a:bodyPr/>
                    <a:lstStyle/>
                    <a:p>
                      <a:pPr algn="ctr"/>
                      <a:r>
                        <a:rPr lang="en-US" sz="2000" b="1" kern="100" dirty="0">
                          <a:solidFill>
                            <a:schemeClr val="bg1"/>
                          </a:solidFill>
                          <a:effectLst/>
                        </a:rPr>
                        <a:t>10</a:t>
                      </a:r>
                      <a:r>
                        <a:rPr lang="zh-TW" sz="2000" b="1" kern="100" dirty="0">
                          <a:solidFill>
                            <a:schemeClr val="bg1"/>
                          </a:solidFill>
                          <a:effectLst/>
                        </a:rPr>
                        <a:t>月</a:t>
                      </a:r>
                      <a:r>
                        <a:rPr lang="en-US" sz="2000" b="1" kern="100" dirty="0">
                          <a:solidFill>
                            <a:schemeClr val="bg1"/>
                          </a:solidFill>
                          <a:effectLst/>
                        </a:rPr>
                        <a:t>16</a:t>
                      </a:r>
                      <a:r>
                        <a:rPr lang="zh-TW" sz="2000" b="1" kern="100" dirty="0">
                          <a:solidFill>
                            <a:schemeClr val="bg1"/>
                          </a:solidFill>
                          <a:effectLst/>
                        </a:rPr>
                        <a:t>日</a:t>
                      </a:r>
                      <a:r>
                        <a:rPr lang="en-US" sz="2000" b="1" kern="100" dirty="0">
                          <a:solidFill>
                            <a:schemeClr val="bg1"/>
                          </a:solidFill>
                          <a:effectLst/>
                        </a:rPr>
                        <a:t>(</a:t>
                      </a:r>
                      <a:r>
                        <a:rPr lang="zh-TW" sz="2000" b="1" kern="100" dirty="0">
                          <a:solidFill>
                            <a:schemeClr val="bg1"/>
                          </a:solidFill>
                          <a:effectLst/>
                        </a:rPr>
                        <a:t>六</a:t>
                      </a:r>
                      <a:r>
                        <a:rPr lang="en-US" sz="2000" b="1" kern="100" dirty="0">
                          <a:solidFill>
                            <a:schemeClr val="bg1"/>
                          </a:solidFill>
                          <a:effectLst/>
                        </a:rPr>
                        <a:t>)</a:t>
                      </a:r>
                      <a:endParaRPr lang="zh-TW" sz="2000" b="1" kern="1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sz="2000" b="1" kern="100">
                          <a:solidFill>
                            <a:schemeClr val="tx1"/>
                          </a:solidFill>
                          <a:effectLst/>
                        </a:rPr>
                        <a:t>運動會</a:t>
                      </a:r>
                      <a:r>
                        <a:rPr lang="en-US" sz="2000" b="1" kern="100">
                          <a:solidFill>
                            <a:schemeClr val="tx1"/>
                          </a:solidFill>
                          <a:effectLst/>
                        </a:rPr>
                        <a:t>(</a:t>
                      </a:r>
                      <a:r>
                        <a:rPr lang="zh-TW" sz="2000" b="1" kern="100">
                          <a:solidFill>
                            <a:schemeClr val="tx1"/>
                          </a:solidFill>
                          <a:effectLst/>
                        </a:rPr>
                        <a:t>暫訂</a:t>
                      </a:r>
                      <a:r>
                        <a:rPr lang="en-US" sz="2000" b="1" kern="100">
                          <a:solidFill>
                            <a:schemeClr val="tx1"/>
                          </a:solidFill>
                          <a:effectLst/>
                        </a:rPr>
                        <a:t>)</a:t>
                      </a:r>
                      <a:endParaRPr lang="zh-TW" sz="2000" b="1" kern="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kern="100" dirty="0">
                          <a:solidFill>
                            <a:schemeClr val="bg1"/>
                          </a:solidFill>
                          <a:effectLst/>
                        </a:rPr>
                        <a:t>1</a:t>
                      </a:r>
                      <a:r>
                        <a:rPr lang="zh-TW" sz="2000" b="1" kern="100" dirty="0">
                          <a:solidFill>
                            <a:schemeClr val="bg1"/>
                          </a:solidFill>
                          <a:effectLst/>
                        </a:rPr>
                        <a:t>月</a:t>
                      </a:r>
                      <a:r>
                        <a:rPr lang="en-US" sz="2000" b="1" kern="100" dirty="0">
                          <a:solidFill>
                            <a:schemeClr val="bg1"/>
                          </a:solidFill>
                          <a:effectLst/>
                        </a:rPr>
                        <a:t>14-19</a:t>
                      </a:r>
                      <a:r>
                        <a:rPr lang="zh-TW" sz="2000" b="1" kern="100" dirty="0">
                          <a:solidFill>
                            <a:schemeClr val="bg1"/>
                          </a:solidFill>
                          <a:effectLst/>
                        </a:rPr>
                        <a:t>日</a:t>
                      </a:r>
                      <a:endParaRPr lang="zh-TW" sz="2000" b="1" kern="1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sz="2000" b="1" kern="100" dirty="0">
                          <a:solidFill>
                            <a:schemeClr val="tx1"/>
                          </a:solidFill>
                          <a:effectLst/>
                        </a:rPr>
                        <a:t>健康與學習歷程挑戰週</a:t>
                      </a:r>
                      <a:endParaRPr lang="zh-TW" sz="2000" b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17033371"/>
                  </a:ext>
                </a:extLst>
              </a:tr>
              <a:tr h="235808">
                <a:tc>
                  <a:txBody>
                    <a:bodyPr/>
                    <a:lstStyle/>
                    <a:p>
                      <a:pPr algn="ctr"/>
                      <a:r>
                        <a:rPr lang="en-US" sz="2000" b="1" kern="100" dirty="0">
                          <a:solidFill>
                            <a:schemeClr val="bg1"/>
                          </a:solidFill>
                          <a:effectLst/>
                        </a:rPr>
                        <a:t>10</a:t>
                      </a:r>
                      <a:r>
                        <a:rPr lang="zh-TW" sz="2000" b="1" kern="100" dirty="0">
                          <a:solidFill>
                            <a:schemeClr val="bg1"/>
                          </a:solidFill>
                          <a:effectLst/>
                        </a:rPr>
                        <a:t>月</a:t>
                      </a:r>
                      <a:r>
                        <a:rPr lang="en-US" sz="2000" b="1" kern="100" dirty="0">
                          <a:solidFill>
                            <a:schemeClr val="bg1"/>
                          </a:solidFill>
                          <a:effectLst/>
                        </a:rPr>
                        <a:t>18</a:t>
                      </a:r>
                      <a:r>
                        <a:rPr lang="zh-TW" sz="2000" b="1" kern="100" dirty="0">
                          <a:solidFill>
                            <a:schemeClr val="bg1"/>
                          </a:solidFill>
                          <a:effectLst/>
                        </a:rPr>
                        <a:t>日</a:t>
                      </a:r>
                      <a:r>
                        <a:rPr lang="en-US" sz="2000" b="1" kern="100" dirty="0">
                          <a:solidFill>
                            <a:schemeClr val="bg1"/>
                          </a:solidFill>
                          <a:effectLst/>
                        </a:rPr>
                        <a:t>(</a:t>
                      </a:r>
                      <a:r>
                        <a:rPr lang="zh-TW" sz="2000" b="1" kern="100" dirty="0">
                          <a:solidFill>
                            <a:schemeClr val="bg1"/>
                          </a:solidFill>
                          <a:effectLst/>
                        </a:rPr>
                        <a:t>一</a:t>
                      </a:r>
                      <a:r>
                        <a:rPr lang="en-US" sz="2000" b="1" kern="100" dirty="0">
                          <a:solidFill>
                            <a:schemeClr val="bg1"/>
                          </a:solidFill>
                          <a:effectLst/>
                        </a:rPr>
                        <a:t>)</a:t>
                      </a:r>
                      <a:endParaRPr lang="zh-TW" sz="2000" b="1" kern="1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sz="2000" b="1" kern="100">
                          <a:solidFill>
                            <a:schemeClr val="tx1"/>
                          </a:solidFill>
                          <a:effectLst/>
                        </a:rPr>
                        <a:t>運動會補假</a:t>
                      </a:r>
                      <a:r>
                        <a:rPr lang="en-US" sz="2000" b="1" kern="100">
                          <a:solidFill>
                            <a:schemeClr val="tx1"/>
                          </a:solidFill>
                          <a:effectLst/>
                        </a:rPr>
                        <a:t>(</a:t>
                      </a:r>
                      <a:r>
                        <a:rPr lang="zh-TW" sz="2000" b="1" kern="100">
                          <a:solidFill>
                            <a:schemeClr val="tx1"/>
                          </a:solidFill>
                          <a:effectLst/>
                        </a:rPr>
                        <a:t>暫訂</a:t>
                      </a:r>
                      <a:r>
                        <a:rPr lang="en-US" sz="2000" b="1" kern="100">
                          <a:solidFill>
                            <a:schemeClr val="tx1"/>
                          </a:solidFill>
                          <a:effectLst/>
                        </a:rPr>
                        <a:t>)</a:t>
                      </a:r>
                      <a:endParaRPr lang="zh-TW" sz="2000" b="1" kern="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kern="100" dirty="0">
                          <a:solidFill>
                            <a:schemeClr val="bg1"/>
                          </a:solidFill>
                          <a:effectLst/>
                        </a:rPr>
                        <a:t>1</a:t>
                      </a:r>
                      <a:r>
                        <a:rPr lang="zh-TW" sz="2000" b="1" kern="100" dirty="0">
                          <a:solidFill>
                            <a:schemeClr val="bg1"/>
                          </a:solidFill>
                          <a:effectLst/>
                        </a:rPr>
                        <a:t>月</a:t>
                      </a:r>
                      <a:r>
                        <a:rPr lang="en-US" sz="2000" b="1" kern="100" dirty="0">
                          <a:solidFill>
                            <a:schemeClr val="bg1"/>
                          </a:solidFill>
                          <a:effectLst/>
                        </a:rPr>
                        <a:t>20</a:t>
                      </a:r>
                      <a:r>
                        <a:rPr lang="zh-TW" sz="2000" b="1" kern="100" dirty="0">
                          <a:solidFill>
                            <a:schemeClr val="bg1"/>
                          </a:solidFill>
                          <a:effectLst/>
                        </a:rPr>
                        <a:t>日</a:t>
                      </a:r>
                      <a:r>
                        <a:rPr lang="en-US" sz="2000" b="1" kern="100" dirty="0">
                          <a:solidFill>
                            <a:schemeClr val="bg1"/>
                          </a:solidFill>
                          <a:effectLst/>
                        </a:rPr>
                        <a:t>(</a:t>
                      </a:r>
                      <a:r>
                        <a:rPr lang="zh-TW" sz="2000" b="1" kern="100" dirty="0">
                          <a:solidFill>
                            <a:schemeClr val="bg1"/>
                          </a:solidFill>
                          <a:effectLst/>
                        </a:rPr>
                        <a:t>三</a:t>
                      </a:r>
                      <a:r>
                        <a:rPr lang="en-US" sz="2000" b="1" kern="100" dirty="0">
                          <a:solidFill>
                            <a:schemeClr val="bg1"/>
                          </a:solidFill>
                          <a:effectLst/>
                        </a:rPr>
                        <a:t>)</a:t>
                      </a:r>
                      <a:endParaRPr lang="zh-TW" sz="2000" b="1" kern="1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sz="2000" b="1" kern="100" dirty="0">
                          <a:solidFill>
                            <a:schemeClr val="tx1"/>
                          </a:solidFill>
                          <a:effectLst/>
                        </a:rPr>
                        <a:t>結業式</a:t>
                      </a:r>
                      <a:endParaRPr lang="zh-TW" sz="2000" b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7891524"/>
                  </a:ext>
                </a:extLst>
              </a:tr>
              <a:tr h="943233">
                <a:tc>
                  <a:txBody>
                    <a:bodyPr/>
                    <a:lstStyle/>
                    <a:p>
                      <a:pPr algn="ctr"/>
                      <a:r>
                        <a:rPr lang="en-US" sz="2000" b="1" kern="100" dirty="0">
                          <a:solidFill>
                            <a:schemeClr val="bg1"/>
                          </a:solidFill>
                          <a:effectLst/>
                        </a:rPr>
                        <a:t>11</a:t>
                      </a:r>
                      <a:r>
                        <a:rPr lang="zh-TW" sz="2000" b="1" kern="100" dirty="0">
                          <a:solidFill>
                            <a:schemeClr val="bg1"/>
                          </a:solidFill>
                          <a:effectLst/>
                        </a:rPr>
                        <a:t>月</a:t>
                      </a:r>
                      <a:r>
                        <a:rPr lang="en-US" sz="2000" b="1" kern="100" dirty="0">
                          <a:solidFill>
                            <a:schemeClr val="bg1"/>
                          </a:solidFill>
                          <a:effectLst/>
                        </a:rPr>
                        <a:t>9-10</a:t>
                      </a:r>
                      <a:r>
                        <a:rPr lang="zh-TW" sz="2000" b="1" kern="100" dirty="0">
                          <a:solidFill>
                            <a:schemeClr val="bg1"/>
                          </a:solidFill>
                          <a:effectLst/>
                        </a:rPr>
                        <a:t>日</a:t>
                      </a:r>
                    </a:p>
                    <a:p>
                      <a:pPr algn="ctr"/>
                      <a:r>
                        <a:rPr lang="en-US" sz="2000" b="1" kern="100" dirty="0">
                          <a:solidFill>
                            <a:schemeClr val="bg1"/>
                          </a:solidFill>
                          <a:effectLst/>
                        </a:rPr>
                        <a:t>(</a:t>
                      </a:r>
                      <a:r>
                        <a:rPr lang="zh-TW" sz="2000" b="1" kern="100" dirty="0">
                          <a:solidFill>
                            <a:schemeClr val="bg1"/>
                          </a:solidFill>
                          <a:effectLst/>
                        </a:rPr>
                        <a:t>二、三</a:t>
                      </a:r>
                      <a:r>
                        <a:rPr lang="en-US" sz="2000" b="1" kern="100" dirty="0">
                          <a:solidFill>
                            <a:schemeClr val="bg1"/>
                          </a:solidFill>
                          <a:effectLst/>
                        </a:rPr>
                        <a:t>)</a:t>
                      </a:r>
                      <a:endParaRPr lang="zh-TW" sz="2000" b="1" kern="1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sz="2000" b="1" kern="100">
                          <a:solidFill>
                            <a:schemeClr val="tx1"/>
                          </a:solidFill>
                          <a:effectLst/>
                        </a:rPr>
                        <a:t>期中評量</a:t>
                      </a:r>
                    </a:p>
                    <a:p>
                      <a:pPr algn="ctr"/>
                      <a:r>
                        <a:rPr lang="en-US" sz="2000" b="1" kern="100">
                          <a:solidFill>
                            <a:schemeClr val="tx1"/>
                          </a:solidFill>
                          <a:effectLst/>
                        </a:rPr>
                        <a:t>(</a:t>
                      </a:r>
                      <a:r>
                        <a:rPr lang="zh-TW" sz="2000" b="1" kern="100">
                          <a:solidFill>
                            <a:schemeClr val="tx1"/>
                          </a:solidFill>
                          <a:effectLst/>
                        </a:rPr>
                        <a:t>一年級新生於第十週結束後辦理注音符號評量</a:t>
                      </a:r>
                      <a:r>
                        <a:rPr lang="en-US" sz="2000" b="1" kern="100">
                          <a:solidFill>
                            <a:schemeClr val="tx1"/>
                          </a:solidFill>
                          <a:effectLst/>
                        </a:rPr>
                        <a:t>-11</a:t>
                      </a:r>
                      <a:r>
                        <a:rPr lang="zh-TW" sz="2000" b="1" kern="100">
                          <a:solidFill>
                            <a:schemeClr val="tx1"/>
                          </a:solidFill>
                          <a:effectLst/>
                        </a:rPr>
                        <a:t>月</a:t>
                      </a:r>
                      <a:r>
                        <a:rPr lang="en-US" sz="2000" b="1" kern="100"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  <a:r>
                        <a:rPr lang="zh-TW" sz="2000" b="1" kern="100">
                          <a:solidFill>
                            <a:schemeClr val="tx1"/>
                          </a:solidFill>
                          <a:effectLst/>
                        </a:rPr>
                        <a:t>日至</a:t>
                      </a:r>
                      <a:r>
                        <a:rPr lang="en-US" sz="2000" b="1" kern="100">
                          <a:solidFill>
                            <a:schemeClr val="tx1"/>
                          </a:solidFill>
                          <a:effectLst/>
                        </a:rPr>
                        <a:t>11</a:t>
                      </a:r>
                      <a:r>
                        <a:rPr lang="zh-TW" sz="2000" b="1" kern="100">
                          <a:solidFill>
                            <a:schemeClr val="tx1"/>
                          </a:solidFill>
                          <a:effectLst/>
                        </a:rPr>
                        <a:t>月</a:t>
                      </a:r>
                      <a:r>
                        <a:rPr lang="en-US" sz="2000" b="1" kern="100">
                          <a:solidFill>
                            <a:schemeClr val="tx1"/>
                          </a:solidFill>
                          <a:effectLst/>
                        </a:rPr>
                        <a:t>7</a:t>
                      </a:r>
                      <a:r>
                        <a:rPr lang="zh-TW" sz="2000" b="1" kern="100">
                          <a:solidFill>
                            <a:schemeClr val="tx1"/>
                          </a:solidFill>
                          <a:effectLst/>
                        </a:rPr>
                        <a:t>日</a:t>
                      </a:r>
                      <a:r>
                        <a:rPr lang="en-US" sz="2000" b="1" kern="100">
                          <a:solidFill>
                            <a:schemeClr val="tx1"/>
                          </a:solidFill>
                          <a:effectLst/>
                        </a:rPr>
                        <a:t>)</a:t>
                      </a:r>
                      <a:endParaRPr lang="zh-TW" sz="2000" b="1" kern="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sz="2000" b="1" kern="100" dirty="0">
                          <a:solidFill>
                            <a:schemeClr val="bg1"/>
                          </a:solidFill>
                          <a:effectLst/>
                        </a:rPr>
                        <a:t>寒假</a:t>
                      </a:r>
                      <a:endParaRPr lang="zh-TW" sz="2000" b="1" kern="1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sz="2000" b="1" kern="100" dirty="0">
                          <a:solidFill>
                            <a:schemeClr val="tx1"/>
                          </a:solidFill>
                          <a:effectLst/>
                        </a:rPr>
                        <a:t>寒假：</a:t>
                      </a:r>
                      <a:r>
                        <a:rPr lang="en-US" sz="2000" b="1" kern="100" dirty="0">
                          <a:solidFill>
                            <a:schemeClr val="tx1"/>
                          </a:solidFill>
                          <a:effectLst/>
                        </a:rPr>
                        <a:t>111</a:t>
                      </a:r>
                      <a:r>
                        <a:rPr lang="zh-TW" sz="2000" b="1" kern="100" dirty="0">
                          <a:solidFill>
                            <a:schemeClr val="tx1"/>
                          </a:solidFill>
                          <a:effectLst/>
                        </a:rPr>
                        <a:t>年</a:t>
                      </a:r>
                      <a:r>
                        <a:rPr lang="en-US" sz="2000" b="1" kern="100" dirty="0"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  <a:r>
                        <a:rPr lang="zh-TW" sz="2000" b="1" kern="100" dirty="0">
                          <a:solidFill>
                            <a:schemeClr val="tx1"/>
                          </a:solidFill>
                          <a:effectLst/>
                        </a:rPr>
                        <a:t>月</a:t>
                      </a:r>
                      <a:r>
                        <a:rPr lang="en-US" sz="2000" b="1" kern="100" dirty="0">
                          <a:solidFill>
                            <a:schemeClr val="tx1"/>
                          </a:solidFill>
                          <a:effectLst/>
                        </a:rPr>
                        <a:t>21</a:t>
                      </a:r>
                      <a:r>
                        <a:rPr lang="zh-TW" sz="2000" b="1" kern="100" dirty="0">
                          <a:solidFill>
                            <a:schemeClr val="tx1"/>
                          </a:solidFill>
                          <a:effectLst/>
                        </a:rPr>
                        <a:t>日（五）起</a:t>
                      </a:r>
                    </a:p>
                    <a:p>
                      <a:pPr algn="ctr"/>
                      <a:r>
                        <a:rPr lang="zh-TW" sz="2000" b="1" kern="100" dirty="0">
                          <a:solidFill>
                            <a:schemeClr val="tx1"/>
                          </a:solidFill>
                          <a:effectLst/>
                        </a:rPr>
                        <a:t>至</a:t>
                      </a:r>
                      <a:r>
                        <a:rPr lang="en-US" sz="2000" b="1" kern="100" dirty="0">
                          <a:solidFill>
                            <a:schemeClr val="tx1"/>
                          </a:solidFill>
                          <a:effectLst/>
                        </a:rPr>
                        <a:t>111</a:t>
                      </a:r>
                      <a:r>
                        <a:rPr lang="zh-TW" sz="2000" b="1" kern="100" dirty="0">
                          <a:solidFill>
                            <a:schemeClr val="tx1"/>
                          </a:solidFill>
                          <a:effectLst/>
                        </a:rPr>
                        <a:t>年</a:t>
                      </a:r>
                      <a:r>
                        <a:rPr lang="en-US" sz="2000" b="1" kern="100" dirty="0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r>
                        <a:rPr lang="zh-TW" sz="2000" b="1" kern="100" dirty="0">
                          <a:solidFill>
                            <a:schemeClr val="tx1"/>
                          </a:solidFill>
                          <a:effectLst/>
                        </a:rPr>
                        <a:t>月</a:t>
                      </a:r>
                      <a:r>
                        <a:rPr lang="en-US" sz="2000" b="1" kern="100" dirty="0">
                          <a:solidFill>
                            <a:schemeClr val="tx1"/>
                          </a:solidFill>
                          <a:effectLst/>
                        </a:rPr>
                        <a:t>10</a:t>
                      </a:r>
                      <a:r>
                        <a:rPr lang="zh-TW" sz="2000" b="1" kern="100" dirty="0">
                          <a:solidFill>
                            <a:schemeClr val="tx1"/>
                          </a:solidFill>
                          <a:effectLst/>
                        </a:rPr>
                        <a:t>日（四）止，</a:t>
                      </a:r>
                      <a:br>
                        <a:rPr lang="en-US" sz="2000" b="1" kern="100" dirty="0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zh-TW" sz="2000" b="1" kern="100" dirty="0">
                          <a:solidFill>
                            <a:schemeClr val="tx1"/>
                          </a:solidFill>
                          <a:effectLst/>
                        </a:rPr>
                        <a:t>第二學期開學：</a:t>
                      </a:r>
                      <a:r>
                        <a:rPr lang="en-US" sz="2000" b="1" kern="100" dirty="0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r>
                        <a:rPr lang="zh-TW" sz="2000" b="1" kern="100" dirty="0">
                          <a:solidFill>
                            <a:schemeClr val="tx1"/>
                          </a:solidFill>
                          <a:effectLst/>
                        </a:rPr>
                        <a:t>月</a:t>
                      </a:r>
                      <a:r>
                        <a:rPr lang="en-US" sz="2000" b="1" kern="100" dirty="0">
                          <a:solidFill>
                            <a:schemeClr val="tx1"/>
                          </a:solidFill>
                          <a:effectLst/>
                        </a:rPr>
                        <a:t>11</a:t>
                      </a:r>
                      <a:r>
                        <a:rPr lang="zh-TW" sz="2000" b="1" kern="100" dirty="0">
                          <a:solidFill>
                            <a:schemeClr val="tx1"/>
                          </a:solidFill>
                          <a:effectLst/>
                        </a:rPr>
                        <a:t>日</a:t>
                      </a:r>
                      <a:r>
                        <a:rPr lang="en-US" sz="2000" b="1" kern="100" dirty="0">
                          <a:solidFill>
                            <a:schemeClr val="tx1"/>
                          </a:solidFill>
                          <a:effectLst/>
                        </a:rPr>
                        <a:t>(</a:t>
                      </a:r>
                      <a:r>
                        <a:rPr lang="zh-TW" sz="2000" b="1" kern="100" dirty="0">
                          <a:solidFill>
                            <a:schemeClr val="tx1"/>
                          </a:solidFill>
                          <a:effectLst/>
                        </a:rPr>
                        <a:t>五</a:t>
                      </a:r>
                      <a:r>
                        <a:rPr lang="en-US" sz="2000" b="1" kern="100" dirty="0">
                          <a:solidFill>
                            <a:schemeClr val="tx1"/>
                          </a:solidFill>
                          <a:effectLst/>
                        </a:rPr>
                        <a:t>)</a:t>
                      </a:r>
                      <a:endParaRPr lang="zh-TW" sz="2000" b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7880274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41750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3000">
        <p14:flash/>
      </p:transition>
    </mc:Choice>
    <mc:Fallback xmlns:a14="http://schemas.microsoft.com/office/drawing/2010/main" xmlns:a16="http://schemas.microsoft.com/office/drawing/2014/main"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7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250"/>
                            </p:stCondLst>
                            <p:childTnLst>
                              <p:par>
                                <p:cTn id="2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23" presetClass="entr" presetSubtype="28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7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250"/>
                            </p:stCondLst>
                            <p:childTnLst>
                              <p:par>
                                <p:cTn id="5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44" grpId="0" animBg="1"/>
      <p:bldP spid="45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552" y="2465007"/>
            <a:ext cx="4906376" cy="3980824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222131" y="3967765"/>
            <a:ext cx="3773430" cy="2705180"/>
          </a:xfrm>
          <a:prstGeom prst="rect">
            <a:avLst/>
          </a:prstGeom>
        </p:spPr>
      </p:pic>
      <p:grpSp>
        <p:nvGrpSpPr>
          <p:cNvPr id="23" name="组合 22">
            <a:extLst>
              <a:ext uri="{FF2B5EF4-FFF2-40B4-BE49-F238E27FC236}">
                <a16:creationId xmlns:a16="http://schemas.microsoft.com/office/drawing/2014/main" id="{5C3F0EA5-D3AA-4CCB-8053-CA26C4C18711}"/>
              </a:ext>
            </a:extLst>
          </p:cNvPr>
          <p:cNvGrpSpPr/>
          <p:nvPr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24" name="Group 4">
              <a:extLst>
                <a:ext uri="{FF2B5EF4-FFF2-40B4-BE49-F238E27FC236}">
                  <a16:creationId xmlns:a16="http://schemas.microsoft.com/office/drawing/2014/main" id="{0551CF28-A1CE-4253-9E51-49015C981594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30" name="Freeform 5">
                <a:extLst>
                  <a:ext uri="{FF2B5EF4-FFF2-40B4-BE49-F238E27FC236}">
                    <a16:creationId xmlns:a16="http://schemas.microsoft.com/office/drawing/2014/main" id="{3D183A1A-DE17-4CF6-BCB4-F3838E8F0E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31" name="Freeform 6">
                <a:extLst>
                  <a:ext uri="{FF2B5EF4-FFF2-40B4-BE49-F238E27FC236}">
                    <a16:creationId xmlns:a16="http://schemas.microsoft.com/office/drawing/2014/main" id="{3E7CCA13-12E3-434E-869F-2195DDDEE7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32" name="Freeform 7">
                <a:extLst>
                  <a:ext uri="{FF2B5EF4-FFF2-40B4-BE49-F238E27FC236}">
                    <a16:creationId xmlns:a16="http://schemas.microsoft.com/office/drawing/2014/main" id="{33D8A7C5-FD9F-4540-A37A-9BC58CCAAA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33" name="Freeform 8">
                <a:extLst>
                  <a:ext uri="{FF2B5EF4-FFF2-40B4-BE49-F238E27FC236}">
                    <a16:creationId xmlns:a16="http://schemas.microsoft.com/office/drawing/2014/main" id="{1DB4A1D3-3461-4F23-9060-242E6596F3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</p:grpSp>
        <p:grpSp>
          <p:nvGrpSpPr>
            <p:cNvPr id="25" name="Group 4">
              <a:extLst>
                <a:ext uri="{FF2B5EF4-FFF2-40B4-BE49-F238E27FC236}">
                  <a16:creationId xmlns:a16="http://schemas.microsoft.com/office/drawing/2014/main" id="{D339A026-D097-41CE-B0D6-382C26DE3F8D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26" name="Freeform 5">
                <a:extLst>
                  <a:ext uri="{FF2B5EF4-FFF2-40B4-BE49-F238E27FC236}">
                    <a16:creationId xmlns:a16="http://schemas.microsoft.com/office/drawing/2014/main" id="{A458B4F9-0B31-4D97-AC09-B51F5A27E3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27" name="Freeform 6">
                <a:extLst>
                  <a:ext uri="{FF2B5EF4-FFF2-40B4-BE49-F238E27FC236}">
                    <a16:creationId xmlns:a16="http://schemas.microsoft.com/office/drawing/2014/main" id="{21D0D1DB-9134-4688-B72B-70C6A58B13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28" name="Freeform 7">
                <a:extLst>
                  <a:ext uri="{FF2B5EF4-FFF2-40B4-BE49-F238E27FC236}">
                    <a16:creationId xmlns:a16="http://schemas.microsoft.com/office/drawing/2014/main" id="{C428B3BE-70C9-4AC9-A041-2D5B3E416C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29" name="Freeform 8">
                <a:extLst>
                  <a:ext uri="{FF2B5EF4-FFF2-40B4-BE49-F238E27FC236}">
                    <a16:creationId xmlns:a16="http://schemas.microsoft.com/office/drawing/2014/main" id="{531A955B-4989-44CB-BD2F-3F2E466243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</p:grpSp>
      </p:grpSp>
      <p:pic>
        <p:nvPicPr>
          <p:cNvPr id="35" name="图片 34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15249" y="-199725"/>
            <a:ext cx="3862629" cy="2014368"/>
          </a:xfrm>
          <a:prstGeom prst="rect">
            <a:avLst/>
          </a:prstGeom>
        </p:spPr>
      </p:pic>
      <p:pic>
        <p:nvPicPr>
          <p:cNvPr id="4" name="圖片 3" descr="一張含有 文字 的圖片&#10;&#10;自動產生的描述">
            <a:extLst>
              <a:ext uri="{FF2B5EF4-FFF2-40B4-BE49-F238E27FC236}">
                <a16:creationId xmlns:a16="http://schemas.microsoft.com/office/drawing/2014/main" id="{EC29742B-BC81-4AEE-8220-B3284027DAA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50043" y="108948"/>
            <a:ext cx="4086119" cy="649657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B15DF882-4BA7-4D06-966B-8E12A67DD12C}"/>
              </a:ext>
            </a:extLst>
          </p:cNvPr>
          <p:cNvSpPr/>
          <p:nvPr/>
        </p:nvSpPr>
        <p:spPr>
          <a:xfrm>
            <a:off x="7025022" y="1711902"/>
            <a:ext cx="4192637" cy="2356665"/>
          </a:xfrm>
          <a:prstGeom prst="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4000" b="1" dirty="0"/>
              <a:t>110</a:t>
            </a:r>
            <a:r>
              <a:rPr lang="zh-TW" altLang="en-US" sz="4000" b="1" dirty="0"/>
              <a:t>新生入學手冊請於校網下載</a:t>
            </a:r>
          </a:p>
        </p:txBody>
      </p:sp>
    </p:spTree>
    <p:extLst>
      <p:ext uri="{BB962C8B-B14F-4D97-AF65-F5344CB8AC3E}">
        <p14:creationId xmlns:p14="http://schemas.microsoft.com/office/powerpoint/2010/main" val="1256016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3000">
        <p14:flash/>
      </p:transition>
    </mc:Choice>
    <mc:Fallback xmlns:a16="http://schemas.microsoft.com/office/drawing/2014/main" xmlns:a14="http://schemas.microsoft.com/office/drawing/2010/main"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55239" y="787876"/>
            <a:ext cx="11696131" cy="5079492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AAEF294D-9117-456E-BDFD-F1FB828B3BA3}"/>
              </a:ext>
            </a:extLst>
          </p:cNvPr>
          <p:cNvGrpSpPr/>
          <p:nvPr/>
        </p:nvGrpSpPr>
        <p:grpSpPr>
          <a:xfrm>
            <a:off x="3628372" y="321593"/>
            <a:ext cx="4935255" cy="892976"/>
            <a:chOff x="3628373" y="500079"/>
            <a:chExt cx="4935255" cy="892976"/>
          </a:xfrm>
        </p:grpSpPr>
        <p:sp>
          <p:nvSpPr>
            <p:cNvPr id="3" name="文本框 2">
              <a:extLst>
                <a:ext uri="{FF2B5EF4-FFF2-40B4-BE49-F238E27FC236}">
                  <a16:creationId xmlns:a16="http://schemas.microsoft.com/office/drawing/2014/main" id="{42984D6C-6F6D-430F-931D-62833EA338C1}"/>
                </a:ext>
              </a:extLst>
            </p:cNvPr>
            <p:cNvSpPr txBox="1"/>
            <p:nvPr/>
          </p:nvSpPr>
          <p:spPr>
            <a:xfrm>
              <a:off x="4875156" y="500079"/>
              <a:ext cx="2441694" cy="769441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zh-TW" altLang="en-US" sz="4400" b="1" dirty="0">
                  <a:cs typeface="+mn-ea"/>
                  <a:sym typeface="+mn-lt"/>
                </a:rPr>
                <a:t>綜合座談</a:t>
              </a:r>
              <a:endParaRPr lang="zh-CN" altLang="en-US" sz="4400" b="1" dirty="0">
                <a:cs typeface="+mn-ea"/>
                <a:sym typeface="+mn-lt"/>
              </a:endParaRPr>
            </a:p>
          </p:txBody>
        </p:sp>
        <p:sp>
          <p:nvSpPr>
            <p:cNvPr id="4" name="文本框 3">
              <a:extLst>
                <a:ext uri="{FF2B5EF4-FFF2-40B4-BE49-F238E27FC236}">
                  <a16:creationId xmlns:a16="http://schemas.microsoft.com/office/drawing/2014/main" id="{D32A98E3-51C2-4A24-8E1B-E25D2AC7EF3F}"/>
                </a:ext>
              </a:extLst>
            </p:cNvPr>
            <p:cNvSpPr txBox="1"/>
            <p:nvPr/>
          </p:nvSpPr>
          <p:spPr>
            <a:xfrm>
              <a:off x="3628373" y="1134523"/>
              <a:ext cx="4935255" cy="2585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endParaRPr lang="en-US" altLang="zh-CN" sz="900" dirty="0">
                <a:cs typeface="+mn-ea"/>
                <a:sym typeface="+mn-lt"/>
              </a:endParaRPr>
            </a:p>
          </p:txBody>
        </p:sp>
      </p:grpSp>
      <p:pic>
        <p:nvPicPr>
          <p:cNvPr id="7" name="图片 17">
            <a:extLst>
              <a:ext uri="{FF2B5EF4-FFF2-40B4-BE49-F238E27FC236}">
                <a16:creationId xmlns:a16="http://schemas.microsoft.com/office/drawing/2014/main" id="{0A209A88-7A3A-4711-8388-4E7A7AFE3E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4D945BEC-3B09-467F-AC4C-79E0F4ADA844}"/>
              </a:ext>
            </a:extLst>
          </p:cNvPr>
          <p:cNvSpPr/>
          <p:nvPr/>
        </p:nvSpPr>
        <p:spPr>
          <a:xfrm>
            <a:off x="5874588" y="1716020"/>
            <a:ext cx="3585829" cy="3015723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400" dirty="0"/>
              <a:t>請大家踴躍提出意見</a:t>
            </a:r>
            <a:r>
              <a:rPr lang="en-US" altLang="zh-TW" sz="4400" dirty="0"/>
              <a:t>!</a:t>
            </a:r>
            <a:r>
              <a:rPr lang="zh-TW" altLang="en-US" sz="4400" dirty="0"/>
              <a:t>  </a:t>
            </a:r>
          </a:p>
        </p:txBody>
      </p:sp>
      <p:pic>
        <p:nvPicPr>
          <p:cNvPr id="12" name="圖片 11">
            <a:extLst>
              <a:ext uri="{FF2B5EF4-FFF2-40B4-BE49-F238E27FC236}">
                <a16:creationId xmlns:a16="http://schemas.microsoft.com/office/drawing/2014/main" id="{875D8142-744F-4BF9-8EC2-B14CF5B3175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943" b="94943" l="4666" r="95970">
                        <a14:foregroundMark x1="26829" y1="21494" x2="17603" y2="51494"/>
                        <a14:foregroundMark x1="17603" y1="51494" x2="19830" y2="75172"/>
                        <a14:foregroundMark x1="19830" y1="75172" x2="44221" y2="88621"/>
                        <a14:foregroundMark x1="53128" y1="13333" x2="84411" y2="23333"/>
                        <a14:foregroundMark x1="84411" y1="23333" x2="88865" y2="50115"/>
                        <a14:foregroundMark x1="88865" y1="50115" x2="74125" y2="79425"/>
                        <a14:foregroundMark x1="91941" y1="39425" x2="81972" y2="78851"/>
                        <a14:foregroundMark x1="81972" y1="78851" x2="63203" y2="91264"/>
                        <a14:foregroundMark x1="63203" y1="91264" x2="41888" y2="92184"/>
                        <a14:foregroundMark x1="41888" y1="92184" x2="38918" y2="91034"/>
                        <a14:foregroundMark x1="20148" y1="65977" x2="30859" y2="91264"/>
                        <a14:foregroundMark x1="30859" y1="91264" x2="34464" y2="94483"/>
                        <a14:foregroundMark x1="11241" y1="43218" x2="24602" y2="91494"/>
                        <a14:foregroundMark x1="16119" y1="20000" x2="16649" y2="37931"/>
                        <a14:foregroundMark x1="17073" y1="35517" x2="25981" y2="22414"/>
                        <a14:foregroundMark x1="19300" y1="27816" x2="56734" y2="11379"/>
                        <a14:foregroundMark x1="20148" y1="32644" x2="36479" y2="5057"/>
                        <a14:foregroundMark x1="36479" y1="5057" x2="36691" y2="5057"/>
                        <a14:foregroundMark x1="25557" y1="23908" x2="17073" y2="74828"/>
                        <a14:foregroundMark x1="17073" y1="74828" x2="17922" y2="80000"/>
                        <a14:foregroundMark x1="79852" y1="23908" x2="90774" y2="58851"/>
                        <a14:foregroundMark x1="90774" y1="58851" x2="79003" y2="82414"/>
                        <a14:foregroundMark x1="87487" y1="80460" x2="65111" y2="94368"/>
                        <a14:foregroundMark x1="65111" y1="94368" x2="55355" y2="95402"/>
                        <a14:foregroundMark x1="90138" y1="39425" x2="87063" y2="75632"/>
                        <a14:foregroundMark x1="33510" y1="14253" x2="17815" y2="30345"/>
                        <a14:foregroundMark x1="17815" y1="30345" x2="4984" y2="52874"/>
                        <a14:foregroundMark x1="24178" y1="26322" x2="12195" y2="50460"/>
                        <a14:foregroundMark x1="12195" y1="50460" x2="12195" y2="50460"/>
                        <a14:foregroundMark x1="24602" y1="21034" x2="16119" y2="51954"/>
                        <a14:foregroundMark x1="24602" y1="88161" x2="33086" y2="87241"/>
                        <a14:foregroundMark x1="34040" y1="16667" x2="19300" y2="46667"/>
                        <a14:foregroundMark x1="17922" y1="30690" x2="13468" y2="47586"/>
                        <a14:foregroundMark x1="37540" y1="13793" x2="65854" y2="12299"/>
                        <a14:foregroundMark x1="65854" y1="12299" x2="82185" y2="28276"/>
                        <a14:foregroundMark x1="45175" y1="10345" x2="78367" y2="17356"/>
                        <a14:foregroundMark x1="78367" y1="17356" x2="78579" y2="18161"/>
                        <a14:foregroundMark x1="60339" y1="9425" x2="77625" y2="24368"/>
                        <a14:foregroundMark x1="62990" y1="8966" x2="81230" y2="26552"/>
                        <a14:foregroundMark x1="81230" y1="26552" x2="81230" y2="26782"/>
                        <a14:foregroundMark x1="46023" y1="7931" x2="77094" y2="23103"/>
                        <a14:foregroundMark x1="77094" y1="23103" x2="81654" y2="44253"/>
                        <a14:foregroundMark x1="84836" y1="35977" x2="91516" y2="70345"/>
                        <a14:foregroundMark x1="87487" y1="35057" x2="90774" y2="67126"/>
                        <a14:foregroundMark x1="90774" y1="67126" x2="89714" y2="71724"/>
                        <a14:foregroundMark x1="92789" y1="39425" x2="95546" y2="64943"/>
                        <a14:foregroundMark x1="93743" y1="34598" x2="95970" y2="58161"/>
                        <a14:foregroundMark x1="95970" y1="58161" x2="95970" y2="58161"/>
                        <a14:foregroundMark x1="81230" y1="25862" x2="40191" y2="78966"/>
                        <a14:foregroundMark x1="40191" y1="78966" x2="39767" y2="78966"/>
                        <a14:foregroundMark x1="46872" y1="17126" x2="53659" y2="80460"/>
                        <a14:foregroundMark x1="27784" y1="48046" x2="78579" y2="67931"/>
                        <a14:foregroundMark x1="30011" y1="64943" x2="70520" y2="67356"/>
                        <a14:foregroundMark x1="41994" y1="78506" x2="70520" y2="80460"/>
                        <a14:foregroundMark x1="55355" y1="29770" x2="65642" y2="88621"/>
                        <a14:foregroundMark x1="64793" y1="22414" x2="16649" y2="70345"/>
                        <a14:foregroundMark x1="46872" y1="23908" x2="13043" y2="52414"/>
                        <a14:foregroundMark x1="53128" y1="47126" x2="49629" y2="83793"/>
                        <a14:foregroundMark x1="61612" y1="63103" x2="58537" y2="76552"/>
                        <a14:foregroundMark x1="50901" y1="43678" x2="40721" y2="70345"/>
                        <a14:foregroundMark x1="62990" y1="38851" x2="38494" y2="5092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635411" y="286425"/>
            <a:ext cx="2180474" cy="2011679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25BE514D-B564-4AFB-9FDE-4D7EA89EDEB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32201" y="2424596"/>
            <a:ext cx="2378237" cy="2361487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DA45C95E-F6CB-4538-AA56-D5FD26E89CAB}"/>
              </a:ext>
            </a:extLst>
          </p:cNvPr>
          <p:cNvSpPr/>
          <p:nvPr/>
        </p:nvSpPr>
        <p:spPr>
          <a:xfrm>
            <a:off x="3132201" y="1759056"/>
            <a:ext cx="2301411" cy="539048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200" dirty="0"/>
              <a:t>學校</a:t>
            </a:r>
            <a:r>
              <a:rPr lang="en-US" altLang="zh-TW" sz="3200" dirty="0"/>
              <a:t>FB</a:t>
            </a:r>
            <a:endParaRPr lang="zh-TW" altLang="en-US" sz="3200" dirty="0"/>
          </a:p>
        </p:txBody>
      </p:sp>
    </p:spTree>
    <p:extLst>
      <p:ext uri="{BB962C8B-B14F-4D97-AF65-F5344CB8AC3E}">
        <p14:creationId xmlns:p14="http://schemas.microsoft.com/office/powerpoint/2010/main" val="2172573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3000">
        <p14:flash/>
      </p:transition>
    </mc:Choice>
    <mc:Fallback xmlns:a16="http://schemas.microsoft.com/office/drawing/2014/main" xmlns:a14="http://schemas.microsoft.com/office/drawing/2010/main"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7336" y="4056926"/>
            <a:ext cx="4101666" cy="3086504"/>
          </a:xfrm>
          <a:prstGeom prst="rect">
            <a:avLst/>
          </a:prstGeom>
        </p:spPr>
      </p:pic>
      <p:pic>
        <p:nvPicPr>
          <p:cNvPr id="87" name="图片 86">
            <a:extLst>
              <a:ext uri="{FF2B5EF4-FFF2-40B4-BE49-F238E27FC236}">
                <a16:creationId xmlns:a16="http://schemas.microsoft.com/office/drawing/2014/main" id="{D7DDEBED-22C5-4A1D-BCC3-87136AD129C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5629"/>
          <a:stretch/>
        </p:blipFill>
        <p:spPr>
          <a:xfrm flipH="1">
            <a:off x="517336" y="496025"/>
            <a:ext cx="1813132" cy="2305050"/>
          </a:xfrm>
          <a:prstGeom prst="rect">
            <a:avLst/>
          </a:prstGeom>
        </p:spPr>
      </p:pic>
      <p:pic>
        <p:nvPicPr>
          <p:cNvPr id="91" name="图片 90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103" y="858302"/>
            <a:ext cx="4550473" cy="2412059"/>
          </a:xfrm>
          <a:prstGeom prst="rect">
            <a:avLst/>
          </a:prstGeom>
        </p:spPr>
      </p:pic>
      <p:sp>
        <p:nvSpPr>
          <p:cNvPr id="92" name="矩形 91"/>
          <p:cNvSpPr/>
          <p:nvPr/>
        </p:nvSpPr>
        <p:spPr>
          <a:xfrm>
            <a:off x="3221885" y="1179190"/>
            <a:ext cx="6740948" cy="9387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914400">
              <a:defRPr/>
            </a:pPr>
            <a:r>
              <a:rPr lang="zh-TW" altLang="en-US" sz="5500" b="1" kern="0" dirty="0">
                <a:cs typeface="+mn-ea"/>
                <a:sym typeface="+mn-lt"/>
              </a:rPr>
              <a:t>家長會長 林秉燦先生</a:t>
            </a:r>
            <a:endParaRPr lang="zh-CN" altLang="en-US" sz="5500" b="1" kern="0" dirty="0">
              <a:cs typeface="+mn-ea"/>
              <a:sym typeface="+mn-lt"/>
            </a:endParaRPr>
          </a:p>
        </p:txBody>
      </p:sp>
      <p:pic>
        <p:nvPicPr>
          <p:cNvPr id="17" name="图片 39">
            <a:extLst>
              <a:ext uri="{FF2B5EF4-FFF2-40B4-BE49-F238E27FC236}">
                <a16:creationId xmlns:a16="http://schemas.microsoft.com/office/drawing/2014/main" id="{97B75EBF-9A0C-4873-BEA3-F9CC7A9C2766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122576" y="2801075"/>
            <a:ext cx="2774111" cy="356870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" name="圖片 3" descr="一張含有 樹, 室外, 個人, 男人 的圖片&#10;&#10;自動產生的描述">
            <a:extLst>
              <a:ext uri="{FF2B5EF4-FFF2-40B4-BE49-F238E27FC236}">
                <a16:creationId xmlns:a16="http://schemas.microsoft.com/office/drawing/2014/main" id="{A894B202-6292-44AC-AAF1-9D793F80AD1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33234" y="2244904"/>
            <a:ext cx="3718251" cy="42713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89176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55239" y="787876"/>
            <a:ext cx="11696131" cy="5079492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AAEF294D-9117-456E-BDFD-F1FB828B3BA3}"/>
              </a:ext>
            </a:extLst>
          </p:cNvPr>
          <p:cNvGrpSpPr/>
          <p:nvPr/>
        </p:nvGrpSpPr>
        <p:grpSpPr>
          <a:xfrm>
            <a:off x="3628372" y="321593"/>
            <a:ext cx="4935255" cy="892976"/>
            <a:chOff x="3628373" y="500079"/>
            <a:chExt cx="4935255" cy="892976"/>
          </a:xfrm>
        </p:grpSpPr>
        <p:sp>
          <p:nvSpPr>
            <p:cNvPr id="3" name="文本框 2">
              <a:extLst>
                <a:ext uri="{FF2B5EF4-FFF2-40B4-BE49-F238E27FC236}">
                  <a16:creationId xmlns:a16="http://schemas.microsoft.com/office/drawing/2014/main" id="{42984D6C-6F6D-430F-931D-62833EA338C1}"/>
                </a:ext>
              </a:extLst>
            </p:cNvPr>
            <p:cNvSpPr txBox="1"/>
            <p:nvPr/>
          </p:nvSpPr>
          <p:spPr>
            <a:xfrm>
              <a:off x="4875156" y="500079"/>
              <a:ext cx="2441694" cy="769441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zh-TW" altLang="en-US" sz="4400" b="1" dirty="0">
                  <a:cs typeface="+mn-ea"/>
                  <a:sym typeface="+mn-lt"/>
                </a:rPr>
                <a:t>綜合座談</a:t>
              </a:r>
              <a:endParaRPr lang="zh-CN" altLang="en-US" sz="4400" b="1" dirty="0">
                <a:cs typeface="+mn-ea"/>
                <a:sym typeface="+mn-lt"/>
              </a:endParaRPr>
            </a:p>
          </p:txBody>
        </p:sp>
        <p:sp>
          <p:nvSpPr>
            <p:cNvPr id="4" name="文本框 3">
              <a:extLst>
                <a:ext uri="{FF2B5EF4-FFF2-40B4-BE49-F238E27FC236}">
                  <a16:creationId xmlns:a16="http://schemas.microsoft.com/office/drawing/2014/main" id="{D32A98E3-51C2-4A24-8E1B-E25D2AC7EF3F}"/>
                </a:ext>
              </a:extLst>
            </p:cNvPr>
            <p:cNvSpPr txBox="1"/>
            <p:nvPr/>
          </p:nvSpPr>
          <p:spPr>
            <a:xfrm>
              <a:off x="3628373" y="1134523"/>
              <a:ext cx="4935255" cy="2585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endParaRPr lang="en-US" altLang="zh-CN" sz="900" dirty="0">
                <a:cs typeface="+mn-ea"/>
                <a:sym typeface="+mn-lt"/>
              </a:endParaRPr>
            </a:p>
          </p:txBody>
        </p:sp>
      </p:grpSp>
      <p:pic>
        <p:nvPicPr>
          <p:cNvPr id="7" name="图片 17">
            <a:extLst>
              <a:ext uri="{FF2B5EF4-FFF2-40B4-BE49-F238E27FC236}">
                <a16:creationId xmlns:a16="http://schemas.microsoft.com/office/drawing/2014/main" id="{0A209A88-7A3A-4711-8388-4E7A7AFE3E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25BE514D-B564-4AFB-9FDE-4D7EA89EDE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66374" y="2440012"/>
            <a:ext cx="2378237" cy="2361487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4D945BEC-3B09-467F-AC4C-79E0F4ADA844}"/>
              </a:ext>
            </a:extLst>
          </p:cNvPr>
          <p:cNvSpPr/>
          <p:nvPr/>
        </p:nvSpPr>
        <p:spPr>
          <a:xfrm>
            <a:off x="5082406" y="1785776"/>
            <a:ext cx="4705564" cy="3015723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400" dirty="0"/>
              <a:t>  今日學生放學時間為</a:t>
            </a:r>
            <a:r>
              <a:rPr lang="en-US" altLang="zh-TW" sz="4400" dirty="0"/>
              <a:t>11:50AM</a:t>
            </a:r>
            <a:r>
              <a:rPr lang="zh-TW" altLang="en-US" sz="4400" dirty="0"/>
              <a:t>，請至</a:t>
            </a:r>
            <a:r>
              <a:rPr lang="zh-TW" altLang="en-US" sz="4400" dirty="0">
                <a:solidFill>
                  <a:srgbClr val="FFFF00"/>
                </a:solidFill>
              </a:rPr>
              <a:t>家長接送區</a:t>
            </a:r>
            <a:r>
              <a:rPr lang="zh-TW" altLang="en-US" sz="4400" dirty="0"/>
              <a:t>等候</a:t>
            </a:r>
            <a:r>
              <a:rPr lang="en-US" altLang="zh-TW" sz="4400" dirty="0"/>
              <a:t>!</a:t>
            </a:r>
            <a:r>
              <a:rPr lang="zh-TW" altLang="en-US" sz="4400" dirty="0"/>
              <a:t>謝謝大家</a:t>
            </a:r>
            <a:r>
              <a:rPr lang="en-US" altLang="zh-TW" sz="4400" dirty="0"/>
              <a:t>!</a:t>
            </a:r>
            <a:endParaRPr lang="zh-TW" altLang="en-US" sz="4400" dirty="0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DA45C95E-F6CB-4538-AA56-D5FD26E89CAB}"/>
              </a:ext>
            </a:extLst>
          </p:cNvPr>
          <p:cNvSpPr/>
          <p:nvPr/>
        </p:nvSpPr>
        <p:spPr>
          <a:xfrm>
            <a:off x="2743200" y="1777429"/>
            <a:ext cx="2301411" cy="539048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200" dirty="0"/>
              <a:t>學校</a:t>
            </a:r>
            <a:r>
              <a:rPr lang="en-US" altLang="zh-TW" sz="3200" dirty="0"/>
              <a:t>FB</a:t>
            </a:r>
            <a:endParaRPr lang="zh-TW" altLang="en-US" sz="3200" dirty="0"/>
          </a:p>
        </p:txBody>
      </p:sp>
      <p:pic>
        <p:nvPicPr>
          <p:cNvPr id="12" name="圖片 11">
            <a:extLst>
              <a:ext uri="{FF2B5EF4-FFF2-40B4-BE49-F238E27FC236}">
                <a16:creationId xmlns:a16="http://schemas.microsoft.com/office/drawing/2014/main" id="{875D8142-744F-4BF9-8EC2-B14CF5B3175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943" b="94943" l="4666" r="95970">
                        <a14:foregroundMark x1="26829" y1="21494" x2="17603" y2="51494"/>
                        <a14:foregroundMark x1="17603" y1="51494" x2="19830" y2="75172"/>
                        <a14:foregroundMark x1="19830" y1="75172" x2="44221" y2="88621"/>
                        <a14:foregroundMark x1="53128" y1="13333" x2="84411" y2="23333"/>
                        <a14:foregroundMark x1="84411" y1="23333" x2="88865" y2="50115"/>
                        <a14:foregroundMark x1="88865" y1="50115" x2="74125" y2="79425"/>
                        <a14:foregroundMark x1="91941" y1="39425" x2="81972" y2="78851"/>
                        <a14:foregroundMark x1="81972" y1="78851" x2="63203" y2="91264"/>
                        <a14:foregroundMark x1="63203" y1="91264" x2="41888" y2="92184"/>
                        <a14:foregroundMark x1="41888" y1="92184" x2="38918" y2="91034"/>
                        <a14:foregroundMark x1="20148" y1="65977" x2="30859" y2="91264"/>
                        <a14:foregroundMark x1="30859" y1="91264" x2="34464" y2="94483"/>
                        <a14:foregroundMark x1="11241" y1="43218" x2="24602" y2="91494"/>
                        <a14:foregroundMark x1="16119" y1="20000" x2="16649" y2="37931"/>
                        <a14:foregroundMark x1="17073" y1="35517" x2="25981" y2="22414"/>
                        <a14:foregroundMark x1="19300" y1="27816" x2="56734" y2="11379"/>
                        <a14:foregroundMark x1="20148" y1="32644" x2="36479" y2="5057"/>
                        <a14:foregroundMark x1="36479" y1="5057" x2="36691" y2="5057"/>
                        <a14:foregroundMark x1="25557" y1="23908" x2="17073" y2="74828"/>
                        <a14:foregroundMark x1="17073" y1="74828" x2="17922" y2="80000"/>
                        <a14:foregroundMark x1="79852" y1="23908" x2="90774" y2="58851"/>
                        <a14:foregroundMark x1="90774" y1="58851" x2="79003" y2="82414"/>
                        <a14:foregroundMark x1="87487" y1="80460" x2="65111" y2="94368"/>
                        <a14:foregroundMark x1="65111" y1="94368" x2="55355" y2="95402"/>
                        <a14:foregroundMark x1="90138" y1="39425" x2="87063" y2="75632"/>
                        <a14:foregroundMark x1="33510" y1="14253" x2="17815" y2="30345"/>
                        <a14:foregroundMark x1="17815" y1="30345" x2="4984" y2="52874"/>
                        <a14:foregroundMark x1="24178" y1="26322" x2="12195" y2="50460"/>
                        <a14:foregroundMark x1="12195" y1="50460" x2="12195" y2="50460"/>
                        <a14:foregroundMark x1="24602" y1="21034" x2="16119" y2="51954"/>
                        <a14:foregroundMark x1="24602" y1="88161" x2="33086" y2="87241"/>
                        <a14:foregroundMark x1="34040" y1="16667" x2="19300" y2="46667"/>
                        <a14:foregroundMark x1="17922" y1="30690" x2="13468" y2="47586"/>
                        <a14:foregroundMark x1="37540" y1="13793" x2="65854" y2="12299"/>
                        <a14:foregroundMark x1="65854" y1="12299" x2="82185" y2="28276"/>
                        <a14:foregroundMark x1="45175" y1="10345" x2="78367" y2="17356"/>
                        <a14:foregroundMark x1="78367" y1="17356" x2="78579" y2="18161"/>
                        <a14:foregroundMark x1="60339" y1="9425" x2="77625" y2="24368"/>
                        <a14:foregroundMark x1="62990" y1="8966" x2="81230" y2="26552"/>
                        <a14:foregroundMark x1="81230" y1="26552" x2="81230" y2="26782"/>
                        <a14:foregroundMark x1="46023" y1="7931" x2="77094" y2="23103"/>
                        <a14:foregroundMark x1="77094" y1="23103" x2="81654" y2="44253"/>
                        <a14:foregroundMark x1="84836" y1="35977" x2="91516" y2="70345"/>
                        <a14:foregroundMark x1="87487" y1="35057" x2="90774" y2="67126"/>
                        <a14:foregroundMark x1="90774" y1="67126" x2="89714" y2="71724"/>
                        <a14:foregroundMark x1="92789" y1="39425" x2="95546" y2="64943"/>
                        <a14:foregroundMark x1="93743" y1="34598" x2="95970" y2="58161"/>
                        <a14:foregroundMark x1="95970" y1="58161" x2="95970" y2="58161"/>
                        <a14:foregroundMark x1="81230" y1="25862" x2="40191" y2="78966"/>
                        <a14:foregroundMark x1="40191" y1="78966" x2="39767" y2="78966"/>
                        <a14:foregroundMark x1="46872" y1="17126" x2="53659" y2="80460"/>
                        <a14:foregroundMark x1="27784" y1="48046" x2="78579" y2="67931"/>
                        <a14:foregroundMark x1="30011" y1="64943" x2="70520" y2="67356"/>
                        <a14:foregroundMark x1="41994" y1="78506" x2="70520" y2="80460"/>
                        <a14:foregroundMark x1="55355" y1="29770" x2="65642" y2="88621"/>
                        <a14:foregroundMark x1="64793" y1="22414" x2="16649" y2="70345"/>
                        <a14:foregroundMark x1="46872" y1="23908" x2="13043" y2="52414"/>
                        <a14:foregroundMark x1="53128" y1="47126" x2="49629" y2="83793"/>
                        <a14:foregroundMark x1="61612" y1="63103" x2="58537" y2="76552"/>
                        <a14:foregroundMark x1="50901" y1="43678" x2="40721" y2="70345"/>
                        <a14:foregroundMark x1="62990" y1="38851" x2="38494" y2="5092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635411" y="286425"/>
            <a:ext cx="2180474" cy="2011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79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3000">
        <p14:flash/>
      </p:transition>
    </mc:Choice>
    <mc:Fallback xmlns:a16="http://schemas.microsoft.com/office/drawing/2014/main" xmlns:a14="http://schemas.microsoft.com/office/drawing/2010/main"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H_SubTitle_1">
            <a:extLst>
              <a:ext uri="{FF2B5EF4-FFF2-40B4-BE49-F238E27FC236}">
                <a16:creationId xmlns:a16="http://schemas.microsoft.com/office/drawing/2014/main" id="{A1D04C82-1D86-4BB3-B8F4-C9E553CB931E}"/>
              </a:ext>
            </a:extLst>
          </p:cNvPr>
          <p:cNvSpPr>
            <a:spLocks/>
          </p:cNvSpPr>
          <p:nvPr>
            <p:custDataLst>
              <p:tags r:id="rId1"/>
            </p:custDataLst>
          </p:nvPr>
        </p:nvSpPr>
        <p:spPr bwMode="auto">
          <a:xfrm>
            <a:off x="801925" y="5171269"/>
            <a:ext cx="2455206" cy="920702"/>
          </a:xfrm>
          <a:custGeom>
            <a:avLst/>
            <a:gdLst>
              <a:gd name="T0" fmla="*/ 2147483646 w 30720"/>
              <a:gd name="T1" fmla="*/ 2147483646 h 11496"/>
              <a:gd name="T2" fmla="*/ 2147483646 w 30720"/>
              <a:gd name="T3" fmla="*/ 2147483646 h 11496"/>
              <a:gd name="T4" fmla="*/ 2147483646 w 30720"/>
              <a:gd name="T5" fmla="*/ 2147483646 h 11496"/>
              <a:gd name="T6" fmla="*/ 2147483646 w 30720"/>
              <a:gd name="T7" fmla="*/ 2147483646 h 11496"/>
              <a:gd name="T8" fmla="*/ 2147483646 w 30720"/>
              <a:gd name="T9" fmla="*/ 2147483646 h 11496"/>
              <a:gd name="T10" fmla="*/ 2147483646 w 30720"/>
              <a:gd name="T11" fmla="*/ 2147483646 h 11496"/>
              <a:gd name="T12" fmla="*/ 2147483646 w 30720"/>
              <a:gd name="T13" fmla="*/ 2147483646 h 11496"/>
              <a:gd name="T14" fmla="*/ 2147483646 w 30720"/>
              <a:gd name="T15" fmla="*/ 2147483646 h 11496"/>
              <a:gd name="T16" fmla="*/ 2147483646 w 30720"/>
              <a:gd name="T17" fmla="*/ 2147483646 h 11496"/>
              <a:gd name="T18" fmla="*/ 2147483646 w 30720"/>
              <a:gd name="T19" fmla="*/ 2147483646 h 11496"/>
              <a:gd name="T20" fmla="*/ 2147483646 w 30720"/>
              <a:gd name="T21" fmla="*/ 2147483646 h 11496"/>
              <a:gd name="T22" fmla="*/ 2147483646 w 30720"/>
              <a:gd name="T23" fmla="*/ 2147483646 h 11496"/>
              <a:gd name="T24" fmla="*/ 2147483646 w 30720"/>
              <a:gd name="T25" fmla="*/ 2147483646 h 11496"/>
              <a:gd name="T26" fmla="*/ 2147483646 w 30720"/>
              <a:gd name="T27" fmla="*/ 2147483646 h 11496"/>
              <a:gd name="T28" fmla="*/ 2147483646 w 30720"/>
              <a:gd name="T29" fmla="*/ 2147483646 h 11496"/>
              <a:gd name="T30" fmla="*/ 2147483646 w 30720"/>
              <a:gd name="T31" fmla="*/ 2147483646 h 11496"/>
              <a:gd name="T32" fmla="*/ 2147483646 w 30720"/>
              <a:gd name="T33" fmla="*/ 2147483646 h 11496"/>
              <a:gd name="T34" fmla="*/ 2147483646 w 30720"/>
              <a:gd name="T35" fmla="*/ 2147483646 h 11496"/>
              <a:gd name="T36" fmla="*/ 2147483646 w 30720"/>
              <a:gd name="T37" fmla="*/ 2147483646 h 11496"/>
              <a:gd name="T38" fmla="*/ 2147483646 w 30720"/>
              <a:gd name="T39" fmla="*/ 2147483646 h 11496"/>
              <a:gd name="T40" fmla="*/ 2147483646 w 30720"/>
              <a:gd name="T41" fmla="*/ 2147483646 h 11496"/>
              <a:gd name="T42" fmla="*/ 2147483646 w 30720"/>
              <a:gd name="T43" fmla="*/ 2147483646 h 11496"/>
              <a:gd name="T44" fmla="*/ 2147483646 w 30720"/>
              <a:gd name="T45" fmla="*/ 2147483646 h 11496"/>
              <a:gd name="T46" fmla="*/ 2147483646 w 30720"/>
              <a:gd name="T47" fmla="*/ 2147483646 h 11496"/>
              <a:gd name="T48" fmla="*/ 2147483646 w 30720"/>
              <a:gd name="T49" fmla="*/ 2147483646 h 11496"/>
              <a:gd name="T50" fmla="*/ 2147483646 w 30720"/>
              <a:gd name="T51" fmla="*/ 2147483646 h 11496"/>
              <a:gd name="T52" fmla="*/ 2147483646 w 30720"/>
              <a:gd name="T53" fmla="*/ 2147483646 h 11496"/>
              <a:gd name="T54" fmla="*/ 2147483646 w 30720"/>
              <a:gd name="T55" fmla="*/ 2147483646 h 11496"/>
              <a:gd name="T56" fmla="*/ 2147483646 w 30720"/>
              <a:gd name="T57" fmla="*/ 2147483646 h 11496"/>
              <a:gd name="T58" fmla="*/ 2147483646 w 30720"/>
              <a:gd name="T59" fmla="*/ 2147483646 h 11496"/>
              <a:gd name="T60" fmla="*/ 2147483646 w 30720"/>
              <a:gd name="T61" fmla="*/ 2147483646 h 11496"/>
              <a:gd name="T62" fmla="*/ 2147483646 w 30720"/>
              <a:gd name="T63" fmla="*/ 2147483646 h 11496"/>
              <a:gd name="T64" fmla="*/ 2147483646 w 30720"/>
              <a:gd name="T65" fmla="*/ 2147483646 h 11496"/>
              <a:gd name="T66" fmla="*/ 2147483646 w 30720"/>
              <a:gd name="T67" fmla="*/ 2147483646 h 11496"/>
              <a:gd name="T68" fmla="*/ 2147483646 w 30720"/>
              <a:gd name="T69" fmla="*/ 2147483646 h 11496"/>
              <a:gd name="T70" fmla="*/ 2147483646 w 30720"/>
              <a:gd name="T71" fmla="*/ 2147483646 h 11496"/>
              <a:gd name="T72" fmla="*/ 2147483646 w 30720"/>
              <a:gd name="T73" fmla="*/ 2147483646 h 11496"/>
              <a:gd name="T74" fmla="*/ 2147483646 w 30720"/>
              <a:gd name="T75" fmla="*/ 2147483646 h 11496"/>
              <a:gd name="T76" fmla="*/ 2147483646 w 30720"/>
              <a:gd name="T77" fmla="*/ 2147483646 h 11496"/>
              <a:gd name="T78" fmla="*/ 2147483646 w 30720"/>
              <a:gd name="T79" fmla="*/ 2147483646 h 11496"/>
              <a:gd name="T80" fmla="*/ 2147483646 w 30720"/>
              <a:gd name="T81" fmla="*/ 2147483646 h 11496"/>
              <a:gd name="T82" fmla="*/ 2147483646 w 30720"/>
              <a:gd name="T83" fmla="*/ 2147483646 h 11496"/>
              <a:gd name="T84" fmla="*/ 2147483646 w 30720"/>
              <a:gd name="T85" fmla="*/ 2147483646 h 11496"/>
              <a:gd name="T86" fmla="*/ 2147483646 w 30720"/>
              <a:gd name="T87" fmla="*/ 2147483646 h 11496"/>
              <a:gd name="T88" fmla="*/ 2147483646 w 30720"/>
              <a:gd name="T89" fmla="*/ 2147483646 h 11496"/>
              <a:gd name="T90" fmla="*/ 2147483646 w 30720"/>
              <a:gd name="T91" fmla="*/ 2147483646 h 11496"/>
              <a:gd name="T92" fmla="*/ 2147483646 w 30720"/>
              <a:gd name="T93" fmla="*/ 2147483646 h 11496"/>
              <a:gd name="T94" fmla="*/ 2147483646 w 30720"/>
              <a:gd name="T95" fmla="*/ 2147483646 h 11496"/>
              <a:gd name="T96" fmla="*/ 2147483646 w 30720"/>
              <a:gd name="T97" fmla="*/ 2147483646 h 11496"/>
              <a:gd name="T98" fmla="*/ 2147483646 w 30720"/>
              <a:gd name="T99" fmla="*/ 2147483646 h 11496"/>
              <a:gd name="T100" fmla="*/ 2147483646 w 30720"/>
              <a:gd name="T101" fmla="*/ 2147483646 h 11496"/>
              <a:gd name="T102" fmla="*/ 2147483646 w 30720"/>
              <a:gd name="T103" fmla="*/ 2147483646 h 11496"/>
              <a:gd name="T104" fmla="*/ 2147483646 w 30720"/>
              <a:gd name="T105" fmla="*/ 2147483646 h 11496"/>
              <a:gd name="T106" fmla="*/ 2147483646 w 30720"/>
              <a:gd name="T107" fmla="*/ 2147483646 h 11496"/>
              <a:gd name="T108" fmla="*/ 2147483646 w 30720"/>
              <a:gd name="T109" fmla="*/ 2147483646 h 11496"/>
              <a:gd name="T110" fmla="*/ 2147483646 w 30720"/>
              <a:gd name="T111" fmla="*/ 2147483646 h 11496"/>
              <a:gd name="T112" fmla="*/ 2147483646 w 30720"/>
              <a:gd name="T113" fmla="*/ 2147483646 h 11496"/>
              <a:gd name="T114" fmla="*/ 2147483646 w 30720"/>
              <a:gd name="T115" fmla="*/ 2147483646 h 11496"/>
              <a:gd name="T116" fmla="*/ 2147483646 w 30720"/>
              <a:gd name="T117" fmla="*/ 2147483646 h 11496"/>
              <a:gd name="T118" fmla="*/ 2147483646 w 30720"/>
              <a:gd name="T119" fmla="*/ 2147483646 h 11496"/>
              <a:gd name="T120" fmla="*/ 2147483646 w 30720"/>
              <a:gd name="T121" fmla="*/ 2147483646 h 11496"/>
              <a:gd name="T122" fmla="*/ 2147483646 w 30720"/>
              <a:gd name="T123" fmla="*/ 2147483646 h 11496"/>
              <a:gd name="T124" fmla="*/ 2147483646 w 30720"/>
              <a:gd name="T125" fmla="*/ 2147483646 h 1149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30720" h="11496">
                <a:moveTo>
                  <a:pt x="29285" y="7403"/>
                </a:moveTo>
                <a:lnTo>
                  <a:pt x="29285" y="7403"/>
                </a:lnTo>
                <a:lnTo>
                  <a:pt x="29232" y="7379"/>
                </a:lnTo>
                <a:lnTo>
                  <a:pt x="29180" y="7357"/>
                </a:lnTo>
                <a:lnTo>
                  <a:pt x="29127" y="7336"/>
                </a:lnTo>
                <a:lnTo>
                  <a:pt x="29073" y="7316"/>
                </a:lnTo>
                <a:lnTo>
                  <a:pt x="29020" y="7298"/>
                </a:lnTo>
                <a:lnTo>
                  <a:pt x="28966" y="7280"/>
                </a:lnTo>
                <a:lnTo>
                  <a:pt x="28913" y="7264"/>
                </a:lnTo>
                <a:lnTo>
                  <a:pt x="28859" y="7251"/>
                </a:lnTo>
                <a:lnTo>
                  <a:pt x="28804" y="7237"/>
                </a:lnTo>
                <a:lnTo>
                  <a:pt x="28750" y="7226"/>
                </a:lnTo>
                <a:lnTo>
                  <a:pt x="28697" y="7216"/>
                </a:lnTo>
                <a:lnTo>
                  <a:pt x="28643" y="7208"/>
                </a:lnTo>
                <a:lnTo>
                  <a:pt x="28589" y="7202"/>
                </a:lnTo>
                <a:lnTo>
                  <a:pt x="28535" y="7198"/>
                </a:lnTo>
                <a:lnTo>
                  <a:pt x="28482" y="7195"/>
                </a:lnTo>
                <a:lnTo>
                  <a:pt x="28429" y="7194"/>
                </a:lnTo>
                <a:lnTo>
                  <a:pt x="28376" y="7194"/>
                </a:lnTo>
                <a:lnTo>
                  <a:pt x="28322" y="7197"/>
                </a:lnTo>
                <a:lnTo>
                  <a:pt x="28269" y="7201"/>
                </a:lnTo>
                <a:lnTo>
                  <a:pt x="28217" y="7207"/>
                </a:lnTo>
                <a:lnTo>
                  <a:pt x="28165" y="7215"/>
                </a:lnTo>
                <a:lnTo>
                  <a:pt x="28113" y="7226"/>
                </a:lnTo>
                <a:lnTo>
                  <a:pt x="28062" y="7238"/>
                </a:lnTo>
                <a:lnTo>
                  <a:pt x="28011" y="7253"/>
                </a:lnTo>
                <a:lnTo>
                  <a:pt x="27960" y="7270"/>
                </a:lnTo>
                <a:lnTo>
                  <a:pt x="27910" y="7289"/>
                </a:lnTo>
                <a:lnTo>
                  <a:pt x="27861" y="7310"/>
                </a:lnTo>
                <a:lnTo>
                  <a:pt x="27812" y="7334"/>
                </a:lnTo>
                <a:lnTo>
                  <a:pt x="27763" y="7360"/>
                </a:lnTo>
                <a:lnTo>
                  <a:pt x="27717" y="7388"/>
                </a:lnTo>
                <a:lnTo>
                  <a:pt x="27670" y="7418"/>
                </a:lnTo>
                <a:lnTo>
                  <a:pt x="27623" y="7452"/>
                </a:lnTo>
                <a:lnTo>
                  <a:pt x="27600" y="7473"/>
                </a:lnTo>
                <a:lnTo>
                  <a:pt x="27578" y="7494"/>
                </a:lnTo>
                <a:lnTo>
                  <a:pt x="27556" y="7516"/>
                </a:lnTo>
                <a:lnTo>
                  <a:pt x="27535" y="7539"/>
                </a:lnTo>
                <a:lnTo>
                  <a:pt x="27515" y="7562"/>
                </a:lnTo>
                <a:lnTo>
                  <a:pt x="27495" y="7586"/>
                </a:lnTo>
                <a:lnTo>
                  <a:pt x="27476" y="7611"/>
                </a:lnTo>
                <a:lnTo>
                  <a:pt x="27457" y="7636"/>
                </a:lnTo>
                <a:lnTo>
                  <a:pt x="27440" y="7662"/>
                </a:lnTo>
                <a:lnTo>
                  <a:pt x="27422" y="7689"/>
                </a:lnTo>
                <a:lnTo>
                  <a:pt x="27405" y="7716"/>
                </a:lnTo>
                <a:lnTo>
                  <a:pt x="27390" y="7743"/>
                </a:lnTo>
                <a:lnTo>
                  <a:pt x="27374" y="7771"/>
                </a:lnTo>
                <a:lnTo>
                  <a:pt x="27360" y="7799"/>
                </a:lnTo>
                <a:lnTo>
                  <a:pt x="27345" y="7827"/>
                </a:lnTo>
                <a:lnTo>
                  <a:pt x="27332" y="7857"/>
                </a:lnTo>
                <a:lnTo>
                  <a:pt x="27319" y="7887"/>
                </a:lnTo>
                <a:lnTo>
                  <a:pt x="27307" y="7916"/>
                </a:lnTo>
                <a:lnTo>
                  <a:pt x="27296" y="7946"/>
                </a:lnTo>
                <a:lnTo>
                  <a:pt x="27286" y="7976"/>
                </a:lnTo>
                <a:lnTo>
                  <a:pt x="27276" y="8006"/>
                </a:lnTo>
                <a:lnTo>
                  <a:pt x="27268" y="8038"/>
                </a:lnTo>
                <a:lnTo>
                  <a:pt x="27260" y="8069"/>
                </a:lnTo>
                <a:lnTo>
                  <a:pt x="27252" y="8099"/>
                </a:lnTo>
                <a:lnTo>
                  <a:pt x="27246" y="8130"/>
                </a:lnTo>
                <a:lnTo>
                  <a:pt x="27241" y="8161"/>
                </a:lnTo>
                <a:lnTo>
                  <a:pt x="27236" y="8193"/>
                </a:lnTo>
                <a:lnTo>
                  <a:pt x="27231" y="8224"/>
                </a:lnTo>
                <a:lnTo>
                  <a:pt x="27228" y="8255"/>
                </a:lnTo>
                <a:lnTo>
                  <a:pt x="27226" y="8286"/>
                </a:lnTo>
                <a:lnTo>
                  <a:pt x="27225" y="8318"/>
                </a:lnTo>
                <a:lnTo>
                  <a:pt x="27224" y="8348"/>
                </a:lnTo>
                <a:lnTo>
                  <a:pt x="27225" y="8379"/>
                </a:lnTo>
                <a:lnTo>
                  <a:pt x="27226" y="8409"/>
                </a:lnTo>
                <a:lnTo>
                  <a:pt x="27228" y="8440"/>
                </a:lnTo>
                <a:lnTo>
                  <a:pt x="27231" y="8471"/>
                </a:lnTo>
                <a:lnTo>
                  <a:pt x="27236" y="8500"/>
                </a:lnTo>
                <a:lnTo>
                  <a:pt x="27241" y="8530"/>
                </a:lnTo>
                <a:lnTo>
                  <a:pt x="27247" y="8559"/>
                </a:lnTo>
                <a:lnTo>
                  <a:pt x="27254" y="8588"/>
                </a:lnTo>
                <a:lnTo>
                  <a:pt x="27263" y="8617"/>
                </a:lnTo>
                <a:lnTo>
                  <a:pt x="27271" y="8645"/>
                </a:lnTo>
                <a:lnTo>
                  <a:pt x="27281" y="8674"/>
                </a:lnTo>
                <a:lnTo>
                  <a:pt x="27293" y="8701"/>
                </a:lnTo>
                <a:lnTo>
                  <a:pt x="27304" y="8728"/>
                </a:lnTo>
                <a:lnTo>
                  <a:pt x="27318" y="8754"/>
                </a:lnTo>
                <a:lnTo>
                  <a:pt x="27331" y="8780"/>
                </a:lnTo>
                <a:lnTo>
                  <a:pt x="27347" y="8805"/>
                </a:lnTo>
                <a:lnTo>
                  <a:pt x="27364" y="8830"/>
                </a:lnTo>
                <a:lnTo>
                  <a:pt x="27381" y="8854"/>
                </a:lnTo>
                <a:lnTo>
                  <a:pt x="27399" y="8876"/>
                </a:lnTo>
                <a:lnTo>
                  <a:pt x="27419" y="8899"/>
                </a:lnTo>
                <a:lnTo>
                  <a:pt x="27440" y="8921"/>
                </a:lnTo>
                <a:lnTo>
                  <a:pt x="27462" y="8943"/>
                </a:lnTo>
                <a:lnTo>
                  <a:pt x="27484" y="8963"/>
                </a:lnTo>
                <a:lnTo>
                  <a:pt x="27509" y="8983"/>
                </a:lnTo>
                <a:lnTo>
                  <a:pt x="27534" y="9001"/>
                </a:lnTo>
                <a:lnTo>
                  <a:pt x="27560" y="9019"/>
                </a:lnTo>
                <a:lnTo>
                  <a:pt x="27589" y="9036"/>
                </a:lnTo>
                <a:lnTo>
                  <a:pt x="27618" y="9052"/>
                </a:lnTo>
                <a:lnTo>
                  <a:pt x="27648" y="9067"/>
                </a:lnTo>
                <a:lnTo>
                  <a:pt x="27679" y="9081"/>
                </a:lnTo>
                <a:lnTo>
                  <a:pt x="27711" y="9094"/>
                </a:lnTo>
                <a:lnTo>
                  <a:pt x="27746" y="9106"/>
                </a:lnTo>
                <a:lnTo>
                  <a:pt x="27734" y="9013"/>
                </a:lnTo>
                <a:lnTo>
                  <a:pt x="27730" y="8964"/>
                </a:lnTo>
                <a:lnTo>
                  <a:pt x="27727" y="8916"/>
                </a:lnTo>
                <a:lnTo>
                  <a:pt x="27724" y="8866"/>
                </a:lnTo>
                <a:lnTo>
                  <a:pt x="27722" y="8816"/>
                </a:lnTo>
                <a:lnTo>
                  <a:pt x="27721" y="8767"/>
                </a:lnTo>
                <a:lnTo>
                  <a:pt x="27721" y="8717"/>
                </a:lnTo>
                <a:lnTo>
                  <a:pt x="27722" y="8667"/>
                </a:lnTo>
                <a:lnTo>
                  <a:pt x="27725" y="8617"/>
                </a:lnTo>
                <a:lnTo>
                  <a:pt x="27729" y="8568"/>
                </a:lnTo>
                <a:lnTo>
                  <a:pt x="27734" y="8519"/>
                </a:lnTo>
                <a:lnTo>
                  <a:pt x="27743" y="8472"/>
                </a:lnTo>
                <a:lnTo>
                  <a:pt x="27752" y="8425"/>
                </a:lnTo>
                <a:lnTo>
                  <a:pt x="27763" y="8378"/>
                </a:lnTo>
                <a:lnTo>
                  <a:pt x="27776" y="8333"/>
                </a:lnTo>
                <a:lnTo>
                  <a:pt x="27783" y="8311"/>
                </a:lnTo>
                <a:lnTo>
                  <a:pt x="27792" y="8289"/>
                </a:lnTo>
                <a:lnTo>
                  <a:pt x="27800" y="8268"/>
                </a:lnTo>
                <a:lnTo>
                  <a:pt x="27809" y="8247"/>
                </a:lnTo>
                <a:lnTo>
                  <a:pt x="27820" y="8226"/>
                </a:lnTo>
                <a:lnTo>
                  <a:pt x="27829" y="8206"/>
                </a:lnTo>
                <a:lnTo>
                  <a:pt x="27840" y="8185"/>
                </a:lnTo>
                <a:lnTo>
                  <a:pt x="27852" y="8167"/>
                </a:lnTo>
                <a:lnTo>
                  <a:pt x="27864" y="8148"/>
                </a:lnTo>
                <a:lnTo>
                  <a:pt x="27877" y="8129"/>
                </a:lnTo>
                <a:lnTo>
                  <a:pt x="27890" y="8112"/>
                </a:lnTo>
                <a:lnTo>
                  <a:pt x="27905" y="8094"/>
                </a:lnTo>
                <a:lnTo>
                  <a:pt x="27921" y="8077"/>
                </a:lnTo>
                <a:lnTo>
                  <a:pt x="27936" y="8061"/>
                </a:lnTo>
                <a:lnTo>
                  <a:pt x="27953" y="8045"/>
                </a:lnTo>
                <a:lnTo>
                  <a:pt x="27970" y="8029"/>
                </a:lnTo>
                <a:lnTo>
                  <a:pt x="27987" y="8015"/>
                </a:lnTo>
                <a:lnTo>
                  <a:pt x="28006" y="8001"/>
                </a:lnTo>
                <a:lnTo>
                  <a:pt x="28026" y="7988"/>
                </a:lnTo>
                <a:lnTo>
                  <a:pt x="28047" y="7975"/>
                </a:lnTo>
                <a:lnTo>
                  <a:pt x="28067" y="7963"/>
                </a:lnTo>
                <a:lnTo>
                  <a:pt x="28089" y="7951"/>
                </a:lnTo>
                <a:lnTo>
                  <a:pt x="28112" y="7941"/>
                </a:lnTo>
                <a:lnTo>
                  <a:pt x="28136" y="7931"/>
                </a:lnTo>
                <a:lnTo>
                  <a:pt x="28160" y="7922"/>
                </a:lnTo>
                <a:lnTo>
                  <a:pt x="28186" y="7914"/>
                </a:lnTo>
                <a:lnTo>
                  <a:pt x="28212" y="7906"/>
                </a:lnTo>
                <a:lnTo>
                  <a:pt x="28240" y="7899"/>
                </a:lnTo>
                <a:lnTo>
                  <a:pt x="28268" y="7893"/>
                </a:lnTo>
                <a:lnTo>
                  <a:pt x="28298" y="7889"/>
                </a:lnTo>
                <a:lnTo>
                  <a:pt x="28328" y="7885"/>
                </a:lnTo>
                <a:lnTo>
                  <a:pt x="28358" y="7880"/>
                </a:lnTo>
                <a:lnTo>
                  <a:pt x="28384" y="7882"/>
                </a:lnTo>
                <a:lnTo>
                  <a:pt x="28410" y="7883"/>
                </a:lnTo>
                <a:lnTo>
                  <a:pt x="28435" y="7884"/>
                </a:lnTo>
                <a:lnTo>
                  <a:pt x="28460" y="7887"/>
                </a:lnTo>
                <a:lnTo>
                  <a:pt x="28485" y="7890"/>
                </a:lnTo>
                <a:lnTo>
                  <a:pt x="28510" y="7893"/>
                </a:lnTo>
                <a:lnTo>
                  <a:pt x="28535" y="7898"/>
                </a:lnTo>
                <a:lnTo>
                  <a:pt x="28559" y="7903"/>
                </a:lnTo>
                <a:lnTo>
                  <a:pt x="28583" y="7909"/>
                </a:lnTo>
                <a:lnTo>
                  <a:pt x="28607" y="7915"/>
                </a:lnTo>
                <a:lnTo>
                  <a:pt x="28630" y="7922"/>
                </a:lnTo>
                <a:lnTo>
                  <a:pt x="28654" y="7929"/>
                </a:lnTo>
                <a:lnTo>
                  <a:pt x="28676" y="7938"/>
                </a:lnTo>
                <a:lnTo>
                  <a:pt x="28699" y="7947"/>
                </a:lnTo>
                <a:lnTo>
                  <a:pt x="28721" y="7956"/>
                </a:lnTo>
                <a:lnTo>
                  <a:pt x="28743" y="7966"/>
                </a:lnTo>
                <a:lnTo>
                  <a:pt x="28765" y="7976"/>
                </a:lnTo>
                <a:lnTo>
                  <a:pt x="28787" y="7988"/>
                </a:lnTo>
                <a:lnTo>
                  <a:pt x="28808" y="7999"/>
                </a:lnTo>
                <a:lnTo>
                  <a:pt x="28828" y="8012"/>
                </a:lnTo>
                <a:lnTo>
                  <a:pt x="28869" y="8038"/>
                </a:lnTo>
                <a:lnTo>
                  <a:pt x="28908" y="8065"/>
                </a:lnTo>
                <a:lnTo>
                  <a:pt x="28945" y="8095"/>
                </a:lnTo>
                <a:lnTo>
                  <a:pt x="28981" y="8126"/>
                </a:lnTo>
                <a:lnTo>
                  <a:pt x="29016" y="8159"/>
                </a:lnTo>
                <a:lnTo>
                  <a:pt x="29048" y="8195"/>
                </a:lnTo>
                <a:lnTo>
                  <a:pt x="29078" y="8231"/>
                </a:lnTo>
                <a:lnTo>
                  <a:pt x="29107" y="8270"/>
                </a:lnTo>
                <a:lnTo>
                  <a:pt x="29134" y="8309"/>
                </a:lnTo>
                <a:lnTo>
                  <a:pt x="29159" y="8351"/>
                </a:lnTo>
                <a:lnTo>
                  <a:pt x="29182" y="8394"/>
                </a:lnTo>
                <a:lnTo>
                  <a:pt x="29202" y="8436"/>
                </a:lnTo>
                <a:lnTo>
                  <a:pt x="29221" y="8481"/>
                </a:lnTo>
                <a:lnTo>
                  <a:pt x="29229" y="8504"/>
                </a:lnTo>
                <a:lnTo>
                  <a:pt x="29238" y="8527"/>
                </a:lnTo>
                <a:lnTo>
                  <a:pt x="29245" y="8551"/>
                </a:lnTo>
                <a:lnTo>
                  <a:pt x="29251" y="8574"/>
                </a:lnTo>
                <a:lnTo>
                  <a:pt x="29257" y="8598"/>
                </a:lnTo>
                <a:lnTo>
                  <a:pt x="29263" y="8621"/>
                </a:lnTo>
                <a:lnTo>
                  <a:pt x="29268" y="8645"/>
                </a:lnTo>
                <a:lnTo>
                  <a:pt x="29272" y="8670"/>
                </a:lnTo>
                <a:lnTo>
                  <a:pt x="29275" y="8694"/>
                </a:lnTo>
                <a:lnTo>
                  <a:pt x="29278" y="8719"/>
                </a:lnTo>
                <a:lnTo>
                  <a:pt x="29280" y="8744"/>
                </a:lnTo>
                <a:lnTo>
                  <a:pt x="29282" y="8769"/>
                </a:lnTo>
                <a:lnTo>
                  <a:pt x="29283" y="8794"/>
                </a:lnTo>
                <a:lnTo>
                  <a:pt x="29283" y="8820"/>
                </a:lnTo>
                <a:lnTo>
                  <a:pt x="29283" y="8845"/>
                </a:lnTo>
                <a:lnTo>
                  <a:pt x="29282" y="8871"/>
                </a:lnTo>
                <a:lnTo>
                  <a:pt x="29280" y="8897"/>
                </a:lnTo>
                <a:lnTo>
                  <a:pt x="29278" y="8922"/>
                </a:lnTo>
                <a:lnTo>
                  <a:pt x="29271" y="8974"/>
                </a:lnTo>
                <a:lnTo>
                  <a:pt x="29262" y="9024"/>
                </a:lnTo>
                <a:lnTo>
                  <a:pt x="29251" y="9074"/>
                </a:lnTo>
                <a:lnTo>
                  <a:pt x="29238" y="9123"/>
                </a:lnTo>
                <a:lnTo>
                  <a:pt x="29223" y="9171"/>
                </a:lnTo>
                <a:lnTo>
                  <a:pt x="29206" y="9219"/>
                </a:lnTo>
                <a:lnTo>
                  <a:pt x="29188" y="9265"/>
                </a:lnTo>
                <a:lnTo>
                  <a:pt x="29167" y="9310"/>
                </a:lnTo>
                <a:lnTo>
                  <a:pt x="29144" y="9355"/>
                </a:lnTo>
                <a:lnTo>
                  <a:pt x="29120" y="9398"/>
                </a:lnTo>
                <a:lnTo>
                  <a:pt x="29094" y="9441"/>
                </a:lnTo>
                <a:lnTo>
                  <a:pt x="29067" y="9481"/>
                </a:lnTo>
                <a:lnTo>
                  <a:pt x="29038" y="9522"/>
                </a:lnTo>
                <a:lnTo>
                  <a:pt x="29006" y="9560"/>
                </a:lnTo>
                <a:lnTo>
                  <a:pt x="28974" y="9599"/>
                </a:lnTo>
                <a:lnTo>
                  <a:pt x="28941" y="9635"/>
                </a:lnTo>
                <a:lnTo>
                  <a:pt x="28905" y="9671"/>
                </a:lnTo>
                <a:lnTo>
                  <a:pt x="28869" y="9704"/>
                </a:lnTo>
                <a:lnTo>
                  <a:pt x="28831" y="9737"/>
                </a:lnTo>
                <a:lnTo>
                  <a:pt x="28792" y="9768"/>
                </a:lnTo>
                <a:lnTo>
                  <a:pt x="28751" y="9798"/>
                </a:lnTo>
                <a:lnTo>
                  <a:pt x="28710" y="9827"/>
                </a:lnTo>
                <a:lnTo>
                  <a:pt x="28666" y="9854"/>
                </a:lnTo>
                <a:lnTo>
                  <a:pt x="28622" y="9879"/>
                </a:lnTo>
                <a:lnTo>
                  <a:pt x="28578" y="9903"/>
                </a:lnTo>
                <a:lnTo>
                  <a:pt x="28532" y="9926"/>
                </a:lnTo>
                <a:lnTo>
                  <a:pt x="28484" y="9946"/>
                </a:lnTo>
                <a:lnTo>
                  <a:pt x="28436" y="9965"/>
                </a:lnTo>
                <a:lnTo>
                  <a:pt x="28387" y="9983"/>
                </a:lnTo>
                <a:lnTo>
                  <a:pt x="28337" y="9999"/>
                </a:lnTo>
                <a:lnTo>
                  <a:pt x="28287" y="10013"/>
                </a:lnTo>
                <a:lnTo>
                  <a:pt x="28236" y="10025"/>
                </a:lnTo>
                <a:lnTo>
                  <a:pt x="28189" y="10031"/>
                </a:lnTo>
                <a:lnTo>
                  <a:pt x="28143" y="10035"/>
                </a:lnTo>
                <a:lnTo>
                  <a:pt x="28098" y="10038"/>
                </a:lnTo>
                <a:lnTo>
                  <a:pt x="28052" y="10040"/>
                </a:lnTo>
                <a:lnTo>
                  <a:pt x="28006" y="10041"/>
                </a:lnTo>
                <a:lnTo>
                  <a:pt x="27960" y="10040"/>
                </a:lnTo>
                <a:lnTo>
                  <a:pt x="27915" y="10039"/>
                </a:lnTo>
                <a:lnTo>
                  <a:pt x="27870" y="10036"/>
                </a:lnTo>
                <a:lnTo>
                  <a:pt x="27825" y="10033"/>
                </a:lnTo>
                <a:lnTo>
                  <a:pt x="27780" y="10028"/>
                </a:lnTo>
                <a:lnTo>
                  <a:pt x="27735" y="10021"/>
                </a:lnTo>
                <a:lnTo>
                  <a:pt x="27691" y="10014"/>
                </a:lnTo>
                <a:lnTo>
                  <a:pt x="27647" y="10005"/>
                </a:lnTo>
                <a:lnTo>
                  <a:pt x="27602" y="9995"/>
                </a:lnTo>
                <a:lnTo>
                  <a:pt x="27559" y="9984"/>
                </a:lnTo>
                <a:lnTo>
                  <a:pt x="27516" y="9972"/>
                </a:lnTo>
                <a:lnTo>
                  <a:pt x="27473" y="9958"/>
                </a:lnTo>
                <a:lnTo>
                  <a:pt x="27430" y="9943"/>
                </a:lnTo>
                <a:lnTo>
                  <a:pt x="27388" y="9928"/>
                </a:lnTo>
                <a:lnTo>
                  <a:pt x="27346" y="9910"/>
                </a:lnTo>
                <a:lnTo>
                  <a:pt x="27305" y="9891"/>
                </a:lnTo>
                <a:lnTo>
                  <a:pt x="27265" y="9871"/>
                </a:lnTo>
                <a:lnTo>
                  <a:pt x="27224" y="9850"/>
                </a:lnTo>
                <a:lnTo>
                  <a:pt x="27185" y="9828"/>
                </a:lnTo>
                <a:lnTo>
                  <a:pt x="27145" y="9803"/>
                </a:lnTo>
                <a:lnTo>
                  <a:pt x="27107" y="9778"/>
                </a:lnTo>
                <a:lnTo>
                  <a:pt x="27068" y="9751"/>
                </a:lnTo>
                <a:lnTo>
                  <a:pt x="27031" y="9723"/>
                </a:lnTo>
                <a:lnTo>
                  <a:pt x="26994" y="9693"/>
                </a:lnTo>
                <a:lnTo>
                  <a:pt x="26958" y="9662"/>
                </a:lnTo>
                <a:lnTo>
                  <a:pt x="26922" y="9630"/>
                </a:lnTo>
                <a:lnTo>
                  <a:pt x="26888" y="9597"/>
                </a:lnTo>
                <a:lnTo>
                  <a:pt x="26854" y="9559"/>
                </a:lnTo>
                <a:lnTo>
                  <a:pt x="26821" y="9521"/>
                </a:lnTo>
                <a:lnTo>
                  <a:pt x="26790" y="9482"/>
                </a:lnTo>
                <a:lnTo>
                  <a:pt x="26761" y="9443"/>
                </a:lnTo>
                <a:lnTo>
                  <a:pt x="26732" y="9403"/>
                </a:lnTo>
                <a:lnTo>
                  <a:pt x="26705" y="9364"/>
                </a:lnTo>
                <a:lnTo>
                  <a:pt x="26679" y="9323"/>
                </a:lnTo>
                <a:lnTo>
                  <a:pt x="26655" y="9282"/>
                </a:lnTo>
                <a:lnTo>
                  <a:pt x="26631" y="9241"/>
                </a:lnTo>
                <a:lnTo>
                  <a:pt x="26609" y="9199"/>
                </a:lnTo>
                <a:lnTo>
                  <a:pt x="26588" y="9157"/>
                </a:lnTo>
                <a:lnTo>
                  <a:pt x="26568" y="9115"/>
                </a:lnTo>
                <a:lnTo>
                  <a:pt x="26551" y="9073"/>
                </a:lnTo>
                <a:lnTo>
                  <a:pt x="26533" y="9029"/>
                </a:lnTo>
                <a:lnTo>
                  <a:pt x="26517" y="8987"/>
                </a:lnTo>
                <a:lnTo>
                  <a:pt x="26503" y="8943"/>
                </a:lnTo>
                <a:lnTo>
                  <a:pt x="26489" y="8900"/>
                </a:lnTo>
                <a:lnTo>
                  <a:pt x="26477" y="8857"/>
                </a:lnTo>
                <a:lnTo>
                  <a:pt x="26466" y="8812"/>
                </a:lnTo>
                <a:lnTo>
                  <a:pt x="26456" y="8768"/>
                </a:lnTo>
                <a:lnTo>
                  <a:pt x="26448" y="8723"/>
                </a:lnTo>
                <a:lnTo>
                  <a:pt x="26440" y="8680"/>
                </a:lnTo>
                <a:lnTo>
                  <a:pt x="26434" y="8635"/>
                </a:lnTo>
                <a:lnTo>
                  <a:pt x="26429" y="8590"/>
                </a:lnTo>
                <a:lnTo>
                  <a:pt x="26425" y="8546"/>
                </a:lnTo>
                <a:lnTo>
                  <a:pt x="26422" y="8501"/>
                </a:lnTo>
                <a:lnTo>
                  <a:pt x="26421" y="8456"/>
                </a:lnTo>
                <a:lnTo>
                  <a:pt x="26419" y="8412"/>
                </a:lnTo>
                <a:lnTo>
                  <a:pt x="26419" y="8368"/>
                </a:lnTo>
                <a:lnTo>
                  <a:pt x="26422" y="8323"/>
                </a:lnTo>
                <a:lnTo>
                  <a:pt x="26425" y="8278"/>
                </a:lnTo>
                <a:lnTo>
                  <a:pt x="26428" y="8233"/>
                </a:lnTo>
                <a:lnTo>
                  <a:pt x="26433" y="8189"/>
                </a:lnTo>
                <a:lnTo>
                  <a:pt x="26439" y="8145"/>
                </a:lnTo>
                <a:lnTo>
                  <a:pt x="26445" y="8100"/>
                </a:lnTo>
                <a:lnTo>
                  <a:pt x="26454" y="8056"/>
                </a:lnTo>
                <a:lnTo>
                  <a:pt x="26463" y="8013"/>
                </a:lnTo>
                <a:lnTo>
                  <a:pt x="26473" y="7969"/>
                </a:lnTo>
                <a:lnTo>
                  <a:pt x="26484" y="7925"/>
                </a:lnTo>
                <a:lnTo>
                  <a:pt x="26497" y="7882"/>
                </a:lnTo>
                <a:lnTo>
                  <a:pt x="26509" y="7839"/>
                </a:lnTo>
                <a:lnTo>
                  <a:pt x="26524" y="7796"/>
                </a:lnTo>
                <a:lnTo>
                  <a:pt x="26539" y="7754"/>
                </a:lnTo>
                <a:lnTo>
                  <a:pt x="26555" y="7711"/>
                </a:lnTo>
                <a:lnTo>
                  <a:pt x="26571" y="7669"/>
                </a:lnTo>
                <a:lnTo>
                  <a:pt x="26590" y="7628"/>
                </a:lnTo>
                <a:lnTo>
                  <a:pt x="26609" y="7587"/>
                </a:lnTo>
                <a:lnTo>
                  <a:pt x="26629" y="7546"/>
                </a:lnTo>
                <a:lnTo>
                  <a:pt x="26650" y="7506"/>
                </a:lnTo>
                <a:lnTo>
                  <a:pt x="26671" y="7465"/>
                </a:lnTo>
                <a:lnTo>
                  <a:pt x="26694" y="7426"/>
                </a:lnTo>
                <a:lnTo>
                  <a:pt x="26718" y="7387"/>
                </a:lnTo>
                <a:lnTo>
                  <a:pt x="26743" y="7349"/>
                </a:lnTo>
                <a:lnTo>
                  <a:pt x="26768" y="7310"/>
                </a:lnTo>
                <a:lnTo>
                  <a:pt x="26795" y="7273"/>
                </a:lnTo>
                <a:lnTo>
                  <a:pt x="26822" y="7236"/>
                </a:lnTo>
                <a:lnTo>
                  <a:pt x="26850" y="7200"/>
                </a:lnTo>
                <a:lnTo>
                  <a:pt x="26880" y="7163"/>
                </a:lnTo>
                <a:lnTo>
                  <a:pt x="26910" y="7128"/>
                </a:lnTo>
                <a:lnTo>
                  <a:pt x="26940" y="7094"/>
                </a:lnTo>
                <a:lnTo>
                  <a:pt x="26971" y="7060"/>
                </a:lnTo>
                <a:lnTo>
                  <a:pt x="27005" y="7027"/>
                </a:lnTo>
                <a:lnTo>
                  <a:pt x="27038" y="6994"/>
                </a:lnTo>
                <a:lnTo>
                  <a:pt x="27071" y="6962"/>
                </a:lnTo>
                <a:lnTo>
                  <a:pt x="27107" y="6933"/>
                </a:lnTo>
                <a:lnTo>
                  <a:pt x="27141" y="6906"/>
                </a:lnTo>
                <a:lnTo>
                  <a:pt x="27176" y="6880"/>
                </a:lnTo>
                <a:lnTo>
                  <a:pt x="27212" y="6854"/>
                </a:lnTo>
                <a:lnTo>
                  <a:pt x="27248" y="6829"/>
                </a:lnTo>
                <a:lnTo>
                  <a:pt x="27285" y="6805"/>
                </a:lnTo>
                <a:lnTo>
                  <a:pt x="27321" y="6782"/>
                </a:lnTo>
                <a:lnTo>
                  <a:pt x="27357" y="6761"/>
                </a:lnTo>
                <a:lnTo>
                  <a:pt x="27395" y="6740"/>
                </a:lnTo>
                <a:lnTo>
                  <a:pt x="27432" y="6719"/>
                </a:lnTo>
                <a:lnTo>
                  <a:pt x="27470" y="6699"/>
                </a:lnTo>
                <a:lnTo>
                  <a:pt x="27508" y="6681"/>
                </a:lnTo>
                <a:lnTo>
                  <a:pt x="27546" y="6663"/>
                </a:lnTo>
                <a:lnTo>
                  <a:pt x="27584" y="6646"/>
                </a:lnTo>
                <a:lnTo>
                  <a:pt x="27623" y="6630"/>
                </a:lnTo>
                <a:lnTo>
                  <a:pt x="27662" y="6615"/>
                </a:lnTo>
                <a:lnTo>
                  <a:pt x="27701" y="6600"/>
                </a:lnTo>
                <a:lnTo>
                  <a:pt x="27741" y="6587"/>
                </a:lnTo>
                <a:lnTo>
                  <a:pt x="27780" y="6573"/>
                </a:lnTo>
                <a:lnTo>
                  <a:pt x="27820" y="6562"/>
                </a:lnTo>
                <a:lnTo>
                  <a:pt x="27859" y="6550"/>
                </a:lnTo>
                <a:lnTo>
                  <a:pt x="27899" y="6540"/>
                </a:lnTo>
                <a:lnTo>
                  <a:pt x="27939" y="6531"/>
                </a:lnTo>
                <a:lnTo>
                  <a:pt x="27980" y="6521"/>
                </a:lnTo>
                <a:lnTo>
                  <a:pt x="28020" y="6514"/>
                </a:lnTo>
                <a:lnTo>
                  <a:pt x="28060" y="6507"/>
                </a:lnTo>
                <a:lnTo>
                  <a:pt x="28101" y="6499"/>
                </a:lnTo>
                <a:lnTo>
                  <a:pt x="28141" y="6494"/>
                </a:lnTo>
                <a:lnTo>
                  <a:pt x="28182" y="6489"/>
                </a:lnTo>
                <a:lnTo>
                  <a:pt x="28223" y="6485"/>
                </a:lnTo>
                <a:lnTo>
                  <a:pt x="28264" y="6482"/>
                </a:lnTo>
                <a:lnTo>
                  <a:pt x="28305" y="6480"/>
                </a:lnTo>
                <a:lnTo>
                  <a:pt x="28345" y="6478"/>
                </a:lnTo>
                <a:lnTo>
                  <a:pt x="28387" y="6477"/>
                </a:lnTo>
                <a:lnTo>
                  <a:pt x="28428" y="6477"/>
                </a:lnTo>
                <a:lnTo>
                  <a:pt x="28468" y="6477"/>
                </a:lnTo>
                <a:lnTo>
                  <a:pt x="28510" y="6479"/>
                </a:lnTo>
                <a:lnTo>
                  <a:pt x="28550" y="6481"/>
                </a:lnTo>
                <a:lnTo>
                  <a:pt x="28592" y="6483"/>
                </a:lnTo>
                <a:lnTo>
                  <a:pt x="28633" y="6486"/>
                </a:lnTo>
                <a:lnTo>
                  <a:pt x="28673" y="6490"/>
                </a:lnTo>
                <a:lnTo>
                  <a:pt x="28715" y="6495"/>
                </a:lnTo>
                <a:lnTo>
                  <a:pt x="28756" y="6501"/>
                </a:lnTo>
                <a:lnTo>
                  <a:pt x="28796" y="6508"/>
                </a:lnTo>
                <a:lnTo>
                  <a:pt x="28837" y="6514"/>
                </a:lnTo>
                <a:lnTo>
                  <a:pt x="28877" y="6522"/>
                </a:lnTo>
                <a:lnTo>
                  <a:pt x="28918" y="6531"/>
                </a:lnTo>
                <a:lnTo>
                  <a:pt x="28959" y="6540"/>
                </a:lnTo>
                <a:lnTo>
                  <a:pt x="28999" y="6549"/>
                </a:lnTo>
                <a:lnTo>
                  <a:pt x="29040" y="6560"/>
                </a:lnTo>
                <a:lnTo>
                  <a:pt x="29079" y="6571"/>
                </a:lnTo>
                <a:lnTo>
                  <a:pt x="29119" y="6584"/>
                </a:lnTo>
                <a:lnTo>
                  <a:pt x="29159" y="6596"/>
                </a:lnTo>
                <a:lnTo>
                  <a:pt x="29199" y="6610"/>
                </a:lnTo>
                <a:lnTo>
                  <a:pt x="29239" y="6623"/>
                </a:lnTo>
                <a:lnTo>
                  <a:pt x="29277" y="6638"/>
                </a:lnTo>
                <a:lnTo>
                  <a:pt x="29317" y="6653"/>
                </a:lnTo>
                <a:lnTo>
                  <a:pt x="29355" y="6669"/>
                </a:lnTo>
                <a:lnTo>
                  <a:pt x="29395" y="6686"/>
                </a:lnTo>
                <a:lnTo>
                  <a:pt x="29432" y="6703"/>
                </a:lnTo>
                <a:lnTo>
                  <a:pt x="29471" y="6721"/>
                </a:lnTo>
                <a:lnTo>
                  <a:pt x="29509" y="6740"/>
                </a:lnTo>
                <a:lnTo>
                  <a:pt x="29547" y="6759"/>
                </a:lnTo>
                <a:lnTo>
                  <a:pt x="29584" y="6778"/>
                </a:lnTo>
                <a:lnTo>
                  <a:pt x="29619" y="6799"/>
                </a:lnTo>
                <a:lnTo>
                  <a:pt x="29652" y="6819"/>
                </a:lnTo>
                <a:lnTo>
                  <a:pt x="29685" y="6841"/>
                </a:lnTo>
                <a:lnTo>
                  <a:pt x="29717" y="6863"/>
                </a:lnTo>
                <a:lnTo>
                  <a:pt x="29750" y="6884"/>
                </a:lnTo>
                <a:lnTo>
                  <a:pt x="29781" y="6906"/>
                </a:lnTo>
                <a:lnTo>
                  <a:pt x="29812" y="6929"/>
                </a:lnTo>
                <a:lnTo>
                  <a:pt x="29842" y="6953"/>
                </a:lnTo>
                <a:lnTo>
                  <a:pt x="29873" y="6977"/>
                </a:lnTo>
                <a:lnTo>
                  <a:pt x="29902" y="7001"/>
                </a:lnTo>
                <a:lnTo>
                  <a:pt x="29931" y="7025"/>
                </a:lnTo>
                <a:lnTo>
                  <a:pt x="29959" y="7050"/>
                </a:lnTo>
                <a:lnTo>
                  <a:pt x="29987" y="7075"/>
                </a:lnTo>
                <a:lnTo>
                  <a:pt x="30014" y="7101"/>
                </a:lnTo>
                <a:lnTo>
                  <a:pt x="30041" y="7127"/>
                </a:lnTo>
                <a:lnTo>
                  <a:pt x="30067" y="7153"/>
                </a:lnTo>
                <a:lnTo>
                  <a:pt x="30118" y="7207"/>
                </a:lnTo>
                <a:lnTo>
                  <a:pt x="30167" y="7261"/>
                </a:lnTo>
                <a:lnTo>
                  <a:pt x="30213" y="7317"/>
                </a:lnTo>
                <a:lnTo>
                  <a:pt x="30258" y="7376"/>
                </a:lnTo>
                <a:lnTo>
                  <a:pt x="30300" y="7434"/>
                </a:lnTo>
                <a:lnTo>
                  <a:pt x="30341" y="7494"/>
                </a:lnTo>
                <a:lnTo>
                  <a:pt x="30379" y="7555"/>
                </a:lnTo>
                <a:lnTo>
                  <a:pt x="30415" y="7617"/>
                </a:lnTo>
                <a:lnTo>
                  <a:pt x="30449" y="7680"/>
                </a:lnTo>
                <a:lnTo>
                  <a:pt x="30482" y="7744"/>
                </a:lnTo>
                <a:lnTo>
                  <a:pt x="30512" y="7809"/>
                </a:lnTo>
                <a:lnTo>
                  <a:pt x="30540" y="7874"/>
                </a:lnTo>
                <a:lnTo>
                  <a:pt x="30566" y="7941"/>
                </a:lnTo>
                <a:lnTo>
                  <a:pt x="30590" y="8007"/>
                </a:lnTo>
                <a:lnTo>
                  <a:pt x="30612" y="8075"/>
                </a:lnTo>
                <a:lnTo>
                  <a:pt x="30632" y="8144"/>
                </a:lnTo>
                <a:lnTo>
                  <a:pt x="30649" y="8212"/>
                </a:lnTo>
                <a:lnTo>
                  <a:pt x="30665" y="8282"/>
                </a:lnTo>
                <a:lnTo>
                  <a:pt x="30678" y="8352"/>
                </a:lnTo>
                <a:lnTo>
                  <a:pt x="30691" y="8423"/>
                </a:lnTo>
                <a:lnTo>
                  <a:pt x="30700" y="8493"/>
                </a:lnTo>
                <a:lnTo>
                  <a:pt x="30709" y="8565"/>
                </a:lnTo>
                <a:lnTo>
                  <a:pt x="30714" y="8636"/>
                </a:lnTo>
                <a:lnTo>
                  <a:pt x="30718" y="8708"/>
                </a:lnTo>
                <a:lnTo>
                  <a:pt x="30720" y="8780"/>
                </a:lnTo>
                <a:lnTo>
                  <a:pt x="30720" y="8853"/>
                </a:lnTo>
                <a:lnTo>
                  <a:pt x="30718" y="8924"/>
                </a:lnTo>
                <a:lnTo>
                  <a:pt x="30714" y="8996"/>
                </a:lnTo>
                <a:lnTo>
                  <a:pt x="30708" y="9068"/>
                </a:lnTo>
                <a:lnTo>
                  <a:pt x="30700" y="9141"/>
                </a:lnTo>
                <a:lnTo>
                  <a:pt x="30690" y="9213"/>
                </a:lnTo>
                <a:lnTo>
                  <a:pt x="30678" y="9284"/>
                </a:lnTo>
                <a:lnTo>
                  <a:pt x="30665" y="9355"/>
                </a:lnTo>
                <a:lnTo>
                  <a:pt x="30649" y="9427"/>
                </a:lnTo>
                <a:lnTo>
                  <a:pt x="30632" y="9498"/>
                </a:lnTo>
                <a:lnTo>
                  <a:pt x="30612" y="9569"/>
                </a:lnTo>
                <a:lnTo>
                  <a:pt x="30590" y="9638"/>
                </a:lnTo>
                <a:lnTo>
                  <a:pt x="30567" y="9708"/>
                </a:lnTo>
                <a:lnTo>
                  <a:pt x="30542" y="9777"/>
                </a:lnTo>
                <a:lnTo>
                  <a:pt x="30515" y="9845"/>
                </a:lnTo>
                <a:lnTo>
                  <a:pt x="30486" y="9913"/>
                </a:lnTo>
                <a:lnTo>
                  <a:pt x="30456" y="9981"/>
                </a:lnTo>
                <a:lnTo>
                  <a:pt x="30422" y="10047"/>
                </a:lnTo>
                <a:lnTo>
                  <a:pt x="30388" y="10113"/>
                </a:lnTo>
                <a:lnTo>
                  <a:pt x="30351" y="10177"/>
                </a:lnTo>
                <a:lnTo>
                  <a:pt x="30313" y="10242"/>
                </a:lnTo>
                <a:lnTo>
                  <a:pt x="30273" y="10304"/>
                </a:lnTo>
                <a:lnTo>
                  <a:pt x="30231" y="10367"/>
                </a:lnTo>
                <a:lnTo>
                  <a:pt x="30187" y="10428"/>
                </a:lnTo>
                <a:lnTo>
                  <a:pt x="30141" y="10488"/>
                </a:lnTo>
                <a:lnTo>
                  <a:pt x="30094" y="10547"/>
                </a:lnTo>
                <a:lnTo>
                  <a:pt x="30044" y="10604"/>
                </a:lnTo>
                <a:lnTo>
                  <a:pt x="29993" y="10660"/>
                </a:lnTo>
                <a:lnTo>
                  <a:pt x="29940" y="10715"/>
                </a:lnTo>
                <a:lnTo>
                  <a:pt x="29886" y="10770"/>
                </a:lnTo>
                <a:lnTo>
                  <a:pt x="29829" y="10822"/>
                </a:lnTo>
                <a:lnTo>
                  <a:pt x="29775" y="10867"/>
                </a:lnTo>
                <a:lnTo>
                  <a:pt x="29719" y="10911"/>
                </a:lnTo>
                <a:lnTo>
                  <a:pt x="29662" y="10953"/>
                </a:lnTo>
                <a:lnTo>
                  <a:pt x="29605" y="10993"/>
                </a:lnTo>
                <a:lnTo>
                  <a:pt x="29548" y="11032"/>
                </a:lnTo>
                <a:lnTo>
                  <a:pt x="29489" y="11068"/>
                </a:lnTo>
                <a:lnTo>
                  <a:pt x="29431" y="11105"/>
                </a:lnTo>
                <a:lnTo>
                  <a:pt x="29372" y="11138"/>
                </a:lnTo>
                <a:lnTo>
                  <a:pt x="29311" y="11170"/>
                </a:lnTo>
                <a:lnTo>
                  <a:pt x="29251" y="11201"/>
                </a:lnTo>
                <a:lnTo>
                  <a:pt x="29191" y="11231"/>
                </a:lnTo>
                <a:lnTo>
                  <a:pt x="29129" y="11259"/>
                </a:lnTo>
                <a:lnTo>
                  <a:pt x="29068" y="11285"/>
                </a:lnTo>
                <a:lnTo>
                  <a:pt x="29005" y="11310"/>
                </a:lnTo>
                <a:lnTo>
                  <a:pt x="28943" y="11333"/>
                </a:lnTo>
                <a:lnTo>
                  <a:pt x="28880" y="11353"/>
                </a:lnTo>
                <a:lnTo>
                  <a:pt x="28817" y="11374"/>
                </a:lnTo>
                <a:lnTo>
                  <a:pt x="28753" y="11392"/>
                </a:lnTo>
                <a:lnTo>
                  <a:pt x="28689" y="11410"/>
                </a:lnTo>
                <a:lnTo>
                  <a:pt x="28625" y="11424"/>
                </a:lnTo>
                <a:lnTo>
                  <a:pt x="28561" y="11439"/>
                </a:lnTo>
                <a:lnTo>
                  <a:pt x="28496" y="11451"/>
                </a:lnTo>
                <a:lnTo>
                  <a:pt x="28431" y="11462"/>
                </a:lnTo>
                <a:lnTo>
                  <a:pt x="28366" y="11471"/>
                </a:lnTo>
                <a:lnTo>
                  <a:pt x="28301" y="11479"/>
                </a:lnTo>
                <a:lnTo>
                  <a:pt x="28236" y="11486"/>
                </a:lnTo>
                <a:lnTo>
                  <a:pt x="28170" y="11490"/>
                </a:lnTo>
                <a:lnTo>
                  <a:pt x="28105" y="11494"/>
                </a:lnTo>
                <a:lnTo>
                  <a:pt x="28039" y="11496"/>
                </a:lnTo>
                <a:lnTo>
                  <a:pt x="27974" y="11496"/>
                </a:lnTo>
                <a:lnTo>
                  <a:pt x="27908" y="11495"/>
                </a:lnTo>
                <a:lnTo>
                  <a:pt x="27843" y="11493"/>
                </a:lnTo>
                <a:lnTo>
                  <a:pt x="27777" y="11489"/>
                </a:lnTo>
                <a:lnTo>
                  <a:pt x="27711" y="11484"/>
                </a:lnTo>
                <a:lnTo>
                  <a:pt x="27646" y="11476"/>
                </a:lnTo>
                <a:lnTo>
                  <a:pt x="27580" y="11468"/>
                </a:lnTo>
                <a:lnTo>
                  <a:pt x="27516" y="11459"/>
                </a:lnTo>
                <a:lnTo>
                  <a:pt x="27450" y="11447"/>
                </a:lnTo>
                <a:lnTo>
                  <a:pt x="27386" y="11435"/>
                </a:lnTo>
                <a:lnTo>
                  <a:pt x="27320" y="11421"/>
                </a:lnTo>
                <a:lnTo>
                  <a:pt x="27255" y="11405"/>
                </a:lnTo>
                <a:lnTo>
                  <a:pt x="27192" y="11389"/>
                </a:lnTo>
                <a:lnTo>
                  <a:pt x="27127" y="11371"/>
                </a:lnTo>
                <a:lnTo>
                  <a:pt x="27064" y="11351"/>
                </a:lnTo>
                <a:lnTo>
                  <a:pt x="27000" y="11331"/>
                </a:lnTo>
                <a:lnTo>
                  <a:pt x="26937" y="11308"/>
                </a:lnTo>
                <a:lnTo>
                  <a:pt x="26874" y="11284"/>
                </a:lnTo>
                <a:lnTo>
                  <a:pt x="26812" y="11259"/>
                </a:lnTo>
                <a:lnTo>
                  <a:pt x="26751" y="11233"/>
                </a:lnTo>
                <a:lnTo>
                  <a:pt x="26689" y="11205"/>
                </a:lnTo>
                <a:lnTo>
                  <a:pt x="26628" y="11175"/>
                </a:lnTo>
                <a:lnTo>
                  <a:pt x="26567" y="11144"/>
                </a:lnTo>
                <a:lnTo>
                  <a:pt x="26507" y="11113"/>
                </a:lnTo>
                <a:lnTo>
                  <a:pt x="26448" y="11080"/>
                </a:lnTo>
                <a:lnTo>
                  <a:pt x="26388" y="11044"/>
                </a:lnTo>
                <a:lnTo>
                  <a:pt x="26330" y="11009"/>
                </a:lnTo>
                <a:lnTo>
                  <a:pt x="26272" y="10971"/>
                </a:lnTo>
                <a:lnTo>
                  <a:pt x="26214" y="10933"/>
                </a:lnTo>
                <a:lnTo>
                  <a:pt x="26158" y="10892"/>
                </a:lnTo>
                <a:lnTo>
                  <a:pt x="26102" y="10852"/>
                </a:lnTo>
                <a:lnTo>
                  <a:pt x="26047" y="10809"/>
                </a:lnTo>
                <a:lnTo>
                  <a:pt x="25992" y="10765"/>
                </a:lnTo>
                <a:lnTo>
                  <a:pt x="25937" y="10720"/>
                </a:lnTo>
                <a:lnTo>
                  <a:pt x="25884" y="10673"/>
                </a:lnTo>
                <a:lnTo>
                  <a:pt x="25840" y="10644"/>
                </a:lnTo>
                <a:lnTo>
                  <a:pt x="25797" y="10618"/>
                </a:lnTo>
                <a:lnTo>
                  <a:pt x="25756" y="10593"/>
                </a:lnTo>
                <a:lnTo>
                  <a:pt x="25718" y="10571"/>
                </a:lnTo>
                <a:lnTo>
                  <a:pt x="25681" y="10551"/>
                </a:lnTo>
                <a:lnTo>
                  <a:pt x="25646" y="10533"/>
                </a:lnTo>
                <a:lnTo>
                  <a:pt x="25613" y="10518"/>
                </a:lnTo>
                <a:lnTo>
                  <a:pt x="25581" y="10503"/>
                </a:lnTo>
                <a:lnTo>
                  <a:pt x="25550" y="10492"/>
                </a:lnTo>
                <a:lnTo>
                  <a:pt x="25521" y="10480"/>
                </a:lnTo>
                <a:lnTo>
                  <a:pt x="25493" y="10472"/>
                </a:lnTo>
                <a:lnTo>
                  <a:pt x="25466" y="10464"/>
                </a:lnTo>
                <a:lnTo>
                  <a:pt x="25440" y="10457"/>
                </a:lnTo>
                <a:lnTo>
                  <a:pt x="25414" y="10452"/>
                </a:lnTo>
                <a:lnTo>
                  <a:pt x="25389" y="10448"/>
                </a:lnTo>
                <a:lnTo>
                  <a:pt x="25364" y="10445"/>
                </a:lnTo>
                <a:lnTo>
                  <a:pt x="3051" y="10445"/>
                </a:lnTo>
                <a:lnTo>
                  <a:pt x="2972" y="10444"/>
                </a:lnTo>
                <a:lnTo>
                  <a:pt x="2894" y="10442"/>
                </a:lnTo>
                <a:lnTo>
                  <a:pt x="2816" y="10437"/>
                </a:lnTo>
                <a:lnTo>
                  <a:pt x="2739" y="10429"/>
                </a:lnTo>
                <a:lnTo>
                  <a:pt x="2662" y="10421"/>
                </a:lnTo>
                <a:lnTo>
                  <a:pt x="2586" y="10411"/>
                </a:lnTo>
                <a:lnTo>
                  <a:pt x="2511" y="10398"/>
                </a:lnTo>
                <a:lnTo>
                  <a:pt x="2436" y="10383"/>
                </a:lnTo>
                <a:lnTo>
                  <a:pt x="2362" y="10367"/>
                </a:lnTo>
                <a:lnTo>
                  <a:pt x="2288" y="10349"/>
                </a:lnTo>
                <a:lnTo>
                  <a:pt x="2215" y="10329"/>
                </a:lnTo>
                <a:lnTo>
                  <a:pt x="2143" y="10309"/>
                </a:lnTo>
                <a:lnTo>
                  <a:pt x="2073" y="10285"/>
                </a:lnTo>
                <a:lnTo>
                  <a:pt x="2002" y="10261"/>
                </a:lnTo>
                <a:lnTo>
                  <a:pt x="1932" y="10234"/>
                </a:lnTo>
                <a:lnTo>
                  <a:pt x="1863" y="10205"/>
                </a:lnTo>
                <a:lnTo>
                  <a:pt x="1795" y="10176"/>
                </a:lnTo>
                <a:lnTo>
                  <a:pt x="1728" y="10144"/>
                </a:lnTo>
                <a:lnTo>
                  <a:pt x="1661" y="10112"/>
                </a:lnTo>
                <a:lnTo>
                  <a:pt x="1597" y="10077"/>
                </a:lnTo>
                <a:lnTo>
                  <a:pt x="1532" y="10041"/>
                </a:lnTo>
                <a:lnTo>
                  <a:pt x="1469" y="10004"/>
                </a:lnTo>
                <a:lnTo>
                  <a:pt x="1406" y="9965"/>
                </a:lnTo>
                <a:lnTo>
                  <a:pt x="1345" y="9924"/>
                </a:lnTo>
                <a:lnTo>
                  <a:pt x="1285" y="9883"/>
                </a:lnTo>
                <a:lnTo>
                  <a:pt x="1225" y="9839"/>
                </a:lnTo>
                <a:lnTo>
                  <a:pt x="1167" y="9794"/>
                </a:lnTo>
                <a:lnTo>
                  <a:pt x="1110" y="9749"/>
                </a:lnTo>
                <a:lnTo>
                  <a:pt x="1055" y="9702"/>
                </a:lnTo>
                <a:lnTo>
                  <a:pt x="999" y="9653"/>
                </a:lnTo>
                <a:lnTo>
                  <a:pt x="945" y="9603"/>
                </a:lnTo>
                <a:lnTo>
                  <a:pt x="893" y="9552"/>
                </a:lnTo>
                <a:lnTo>
                  <a:pt x="842" y="9500"/>
                </a:lnTo>
                <a:lnTo>
                  <a:pt x="792" y="9446"/>
                </a:lnTo>
                <a:lnTo>
                  <a:pt x="743" y="9392"/>
                </a:lnTo>
                <a:lnTo>
                  <a:pt x="696" y="9335"/>
                </a:lnTo>
                <a:lnTo>
                  <a:pt x="651" y="9278"/>
                </a:lnTo>
                <a:lnTo>
                  <a:pt x="606" y="9220"/>
                </a:lnTo>
                <a:lnTo>
                  <a:pt x="562" y="9161"/>
                </a:lnTo>
                <a:lnTo>
                  <a:pt x="521" y="9100"/>
                </a:lnTo>
                <a:lnTo>
                  <a:pt x="480" y="9039"/>
                </a:lnTo>
                <a:lnTo>
                  <a:pt x="441" y="8976"/>
                </a:lnTo>
                <a:lnTo>
                  <a:pt x="404" y="8913"/>
                </a:lnTo>
                <a:lnTo>
                  <a:pt x="367" y="8849"/>
                </a:lnTo>
                <a:lnTo>
                  <a:pt x="333" y="8784"/>
                </a:lnTo>
                <a:lnTo>
                  <a:pt x="301" y="8717"/>
                </a:lnTo>
                <a:lnTo>
                  <a:pt x="270" y="8651"/>
                </a:lnTo>
                <a:lnTo>
                  <a:pt x="239" y="8582"/>
                </a:lnTo>
                <a:lnTo>
                  <a:pt x="211" y="8513"/>
                </a:lnTo>
                <a:lnTo>
                  <a:pt x="185" y="8444"/>
                </a:lnTo>
                <a:lnTo>
                  <a:pt x="160" y="8373"/>
                </a:lnTo>
                <a:lnTo>
                  <a:pt x="136" y="8302"/>
                </a:lnTo>
                <a:lnTo>
                  <a:pt x="116" y="8230"/>
                </a:lnTo>
                <a:lnTo>
                  <a:pt x="96" y="8157"/>
                </a:lnTo>
                <a:lnTo>
                  <a:pt x="78" y="8083"/>
                </a:lnTo>
                <a:lnTo>
                  <a:pt x="61" y="8010"/>
                </a:lnTo>
                <a:lnTo>
                  <a:pt x="47" y="7935"/>
                </a:lnTo>
                <a:lnTo>
                  <a:pt x="34" y="7860"/>
                </a:lnTo>
                <a:lnTo>
                  <a:pt x="24" y="7784"/>
                </a:lnTo>
                <a:lnTo>
                  <a:pt x="16" y="7707"/>
                </a:lnTo>
                <a:lnTo>
                  <a:pt x="8" y="7630"/>
                </a:lnTo>
                <a:lnTo>
                  <a:pt x="4" y="7552"/>
                </a:lnTo>
                <a:lnTo>
                  <a:pt x="1" y="7474"/>
                </a:lnTo>
                <a:lnTo>
                  <a:pt x="0" y="7394"/>
                </a:lnTo>
                <a:lnTo>
                  <a:pt x="0" y="3050"/>
                </a:lnTo>
                <a:lnTo>
                  <a:pt x="1" y="2971"/>
                </a:lnTo>
                <a:lnTo>
                  <a:pt x="4" y="2893"/>
                </a:lnTo>
                <a:lnTo>
                  <a:pt x="8" y="2815"/>
                </a:lnTo>
                <a:lnTo>
                  <a:pt x="16" y="2738"/>
                </a:lnTo>
                <a:lnTo>
                  <a:pt x="24" y="2661"/>
                </a:lnTo>
                <a:lnTo>
                  <a:pt x="34" y="2585"/>
                </a:lnTo>
                <a:lnTo>
                  <a:pt x="47" y="2510"/>
                </a:lnTo>
                <a:lnTo>
                  <a:pt x="61" y="2435"/>
                </a:lnTo>
                <a:lnTo>
                  <a:pt x="78" y="2361"/>
                </a:lnTo>
                <a:lnTo>
                  <a:pt x="96" y="2288"/>
                </a:lnTo>
                <a:lnTo>
                  <a:pt x="116" y="2215"/>
                </a:lnTo>
                <a:lnTo>
                  <a:pt x="136" y="2143"/>
                </a:lnTo>
                <a:lnTo>
                  <a:pt x="160" y="2072"/>
                </a:lnTo>
                <a:lnTo>
                  <a:pt x="185" y="2001"/>
                </a:lnTo>
                <a:lnTo>
                  <a:pt x="211" y="1932"/>
                </a:lnTo>
                <a:lnTo>
                  <a:pt x="239" y="1863"/>
                </a:lnTo>
                <a:lnTo>
                  <a:pt x="270" y="1795"/>
                </a:lnTo>
                <a:lnTo>
                  <a:pt x="301" y="1728"/>
                </a:lnTo>
                <a:lnTo>
                  <a:pt x="333" y="1661"/>
                </a:lnTo>
                <a:lnTo>
                  <a:pt x="367" y="1596"/>
                </a:lnTo>
                <a:lnTo>
                  <a:pt x="404" y="1532"/>
                </a:lnTo>
                <a:lnTo>
                  <a:pt x="441" y="1468"/>
                </a:lnTo>
                <a:lnTo>
                  <a:pt x="480" y="1406"/>
                </a:lnTo>
                <a:lnTo>
                  <a:pt x="521" y="1345"/>
                </a:lnTo>
                <a:lnTo>
                  <a:pt x="562" y="1284"/>
                </a:lnTo>
                <a:lnTo>
                  <a:pt x="606" y="1225"/>
                </a:lnTo>
                <a:lnTo>
                  <a:pt x="651" y="1167"/>
                </a:lnTo>
                <a:lnTo>
                  <a:pt x="696" y="1109"/>
                </a:lnTo>
                <a:lnTo>
                  <a:pt x="743" y="1054"/>
                </a:lnTo>
                <a:lnTo>
                  <a:pt x="792" y="999"/>
                </a:lnTo>
                <a:lnTo>
                  <a:pt x="842" y="946"/>
                </a:lnTo>
                <a:lnTo>
                  <a:pt x="893" y="893"/>
                </a:lnTo>
                <a:lnTo>
                  <a:pt x="945" y="842"/>
                </a:lnTo>
                <a:lnTo>
                  <a:pt x="999" y="792"/>
                </a:lnTo>
                <a:lnTo>
                  <a:pt x="1055" y="744"/>
                </a:lnTo>
                <a:lnTo>
                  <a:pt x="1110" y="696"/>
                </a:lnTo>
                <a:lnTo>
                  <a:pt x="1167" y="650"/>
                </a:lnTo>
                <a:lnTo>
                  <a:pt x="1225" y="606"/>
                </a:lnTo>
                <a:lnTo>
                  <a:pt x="1285" y="563"/>
                </a:lnTo>
                <a:lnTo>
                  <a:pt x="1345" y="520"/>
                </a:lnTo>
                <a:lnTo>
                  <a:pt x="1406" y="481"/>
                </a:lnTo>
                <a:lnTo>
                  <a:pt x="1469" y="441"/>
                </a:lnTo>
                <a:lnTo>
                  <a:pt x="1532" y="404"/>
                </a:lnTo>
                <a:lnTo>
                  <a:pt x="1597" y="368"/>
                </a:lnTo>
                <a:lnTo>
                  <a:pt x="1661" y="334"/>
                </a:lnTo>
                <a:lnTo>
                  <a:pt x="1728" y="301"/>
                </a:lnTo>
                <a:lnTo>
                  <a:pt x="1795" y="270"/>
                </a:lnTo>
                <a:lnTo>
                  <a:pt x="1863" y="239"/>
                </a:lnTo>
                <a:lnTo>
                  <a:pt x="1932" y="211"/>
                </a:lnTo>
                <a:lnTo>
                  <a:pt x="2002" y="185"/>
                </a:lnTo>
                <a:lnTo>
                  <a:pt x="2073" y="160"/>
                </a:lnTo>
                <a:lnTo>
                  <a:pt x="2143" y="137"/>
                </a:lnTo>
                <a:lnTo>
                  <a:pt x="2215" y="116"/>
                </a:lnTo>
                <a:lnTo>
                  <a:pt x="2288" y="96"/>
                </a:lnTo>
                <a:lnTo>
                  <a:pt x="2362" y="78"/>
                </a:lnTo>
                <a:lnTo>
                  <a:pt x="2436" y="61"/>
                </a:lnTo>
                <a:lnTo>
                  <a:pt x="2511" y="48"/>
                </a:lnTo>
                <a:lnTo>
                  <a:pt x="2586" y="35"/>
                </a:lnTo>
                <a:lnTo>
                  <a:pt x="2662" y="24"/>
                </a:lnTo>
                <a:lnTo>
                  <a:pt x="2739" y="16"/>
                </a:lnTo>
                <a:lnTo>
                  <a:pt x="2816" y="8"/>
                </a:lnTo>
                <a:lnTo>
                  <a:pt x="2894" y="4"/>
                </a:lnTo>
                <a:lnTo>
                  <a:pt x="2972" y="1"/>
                </a:lnTo>
                <a:lnTo>
                  <a:pt x="3051" y="0"/>
                </a:lnTo>
                <a:lnTo>
                  <a:pt x="25929" y="0"/>
                </a:lnTo>
                <a:lnTo>
                  <a:pt x="26007" y="1"/>
                </a:lnTo>
                <a:lnTo>
                  <a:pt x="26086" y="4"/>
                </a:lnTo>
                <a:lnTo>
                  <a:pt x="26163" y="8"/>
                </a:lnTo>
                <a:lnTo>
                  <a:pt x="26240" y="16"/>
                </a:lnTo>
                <a:lnTo>
                  <a:pt x="26317" y="24"/>
                </a:lnTo>
                <a:lnTo>
                  <a:pt x="26393" y="35"/>
                </a:lnTo>
                <a:lnTo>
                  <a:pt x="26469" y="48"/>
                </a:lnTo>
                <a:lnTo>
                  <a:pt x="26543" y="61"/>
                </a:lnTo>
                <a:lnTo>
                  <a:pt x="26618" y="78"/>
                </a:lnTo>
                <a:lnTo>
                  <a:pt x="26691" y="96"/>
                </a:lnTo>
                <a:lnTo>
                  <a:pt x="26764" y="116"/>
                </a:lnTo>
                <a:lnTo>
                  <a:pt x="26836" y="137"/>
                </a:lnTo>
                <a:lnTo>
                  <a:pt x="26908" y="160"/>
                </a:lnTo>
                <a:lnTo>
                  <a:pt x="26977" y="185"/>
                </a:lnTo>
                <a:lnTo>
                  <a:pt x="27047" y="211"/>
                </a:lnTo>
                <a:lnTo>
                  <a:pt x="27117" y="239"/>
                </a:lnTo>
                <a:lnTo>
                  <a:pt x="27185" y="270"/>
                </a:lnTo>
                <a:lnTo>
                  <a:pt x="27251" y="301"/>
                </a:lnTo>
                <a:lnTo>
                  <a:pt x="27318" y="334"/>
                </a:lnTo>
                <a:lnTo>
                  <a:pt x="27383" y="368"/>
                </a:lnTo>
                <a:lnTo>
                  <a:pt x="27448" y="404"/>
                </a:lnTo>
                <a:lnTo>
                  <a:pt x="27510" y="441"/>
                </a:lnTo>
                <a:lnTo>
                  <a:pt x="27573" y="481"/>
                </a:lnTo>
                <a:lnTo>
                  <a:pt x="27634" y="520"/>
                </a:lnTo>
                <a:lnTo>
                  <a:pt x="27695" y="563"/>
                </a:lnTo>
                <a:lnTo>
                  <a:pt x="27754" y="606"/>
                </a:lnTo>
                <a:lnTo>
                  <a:pt x="27812" y="650"/>
                </a:lnTo>
                <a:lnTo>
                  <a:pt x="27870" y="696"/>
                </a:lnTo>
                <a:lnTo>
                  <a:pt x="27926" y="744"/>
                </a:lnTo>
                <a:lnTo>
                  <a:pt x="27980" y="792"/>
                </a:lnTo>
                <a:lnTo>
                  <a:pt x="28034" y="842"/>
                </a:lnTo>
                <a:lnTo>
                  <a:pt x="28086" y="893"/>
                </a:lnTo>
                <a:lnTo>
                  <a:pt x="28137" y="946"/>
                </a:lnTo>
                <a:lnTo>
                  <a:pt x="28187" y="999"/>
                </a:lnTo>
                <a:lnTo>
                  <a:pt x="28236" y="1054"/>
                </a:lnTo>
                <a:lnTo>
                  <a:pt x="28283" y="1109"/>
                </a:lnTo>
                <a:lnTo>
                  <a:pt x="28330" y="1167"/>
                </a:lnTo>
                <a:lnTo>
                  <a:pt x="28373" y="1225"/>
                </a:lnTo>
                <a:lnTo>
                  <a:pt x="28417" y="1284"/>
                </a:lnTo>
                <a:lnTo>
                  <a:pt x="28459" y="1345"/>
                </a:lnTo>
                <a:lnTo>
                  <a:pt x="28499" y="1406"/>
                </a:lnTo>
                <a:lnTo>
                  <a:pt x="28538" y="1468"/>
                </a:lnTo>
                <a:lnTo>
                  <a:pt x="28575" y="1532"/>
                </a:lnTo>
                <a:lnTo>
                  <a:pt x="28612" y="1596"/>
                </a:lnTo>
                <a:lnTo>
                  <a:pt x="28646" y="1661"/>
                </a:lnTo>
                <a:lnTo>
                  <a:pt x="28680" y="1728"/>
                </a:lnTo>
                <a:lnTo>
                  <a:pt x="28711" y="1795"/>
                </a:lnTo>
                <a:lnTo>
                  <a:pt x="28740" y="1863"/>
                </a:lnTo>
                <a:lnTo>
                  <a:pt x="28768" y="1932"/>
                </a:lnTo>
                <a:lnTo>
                  <a:pt x="28795" y="2001"/>
                </a:lnTo>
                <a:lnTo>
                  <a:pt x="28820" y="2072"/>
                </a:lnTo>
                <a:lnTo>
                  <a:pt x="28843" y="2143"/>
                </a:lnTo>
                <a:lnTo>
                  <a:pt x="28865" y="2215"/>
                </a:lnTo>
                <a:lnTo>
                  <a:pt x="28884" y="2288"/>
                </a:lnTo>
                <a:lnTo>
                  <a:pt x="28902" y="2361"/>
                </a:lnTo>
                <a:lnTo>
                  <a:pt x="28918" y="2435"/>
                </a:lnTo>
                <a:lnTo>
                  <a:pt x="28933" y="2510"/>
                </a:lnTo>
                <a:lnTo>
                  <a:pt x="28945" y="2585"/>
                </a:lnTo>
                <a:lnTo>
                  <a:pt x="28955" y="2661"/>
                </a:lnTo>
                <a:lnTo>
                  <a:pt x="28965" y="2738"/>
                </a:lnTo>
                <a:lnTo>
                  <a:pt x="28971" y="2815"/>
                </a:lnTo>
                <a:lnTo>
                  <a:pt x="28976" y="2893"/>
                </a:lnTo>
                <a:lnTo>
                  <a:pt x="28979" y="2971"/>
                </a:lnTo>
                <a:lnTo>
                  <a:pt x="28980" y="3050"/>
                </a:lnTo>
                <a:lnTo>
                  <a:pt x="28980" y="5222"/>
                </a:lnTo>
                <a:lnTo>
                  <a:pt x="28979" y="5273"/>
                </a:lnTo>
                <a:lnTo>
                  <a:pt x="28978" y="5323"/>
                </a:lnTo>
                <a:lnTo>
                  <a:pt x="28974" y="5373"/>
                </a:lnTo>
                <a:lnTo>
                  <a:pt x="28969" y="5422"/>
                </a:lnTo>
                <a:lnTo>
                  <a:pt x="28965" y="5447"/>
                </a:lnTo>
                <a:lnTo>
                  <a:pt x="28961" y="5471"/>
                </a:lnTo>
                <a:lnTo>
                  <a:pt x="28955" y="5495"/>
                </a:lnTo>
                <a:lnTo>
                  <a:pt x="28950" y="5518"/>
                </a:lnTo>
                <a:lnTo>
                  <a:pt x="28943" y="5542"/>
                </a:lnTo>
                <a:lnTo>
                  <a:pt x="28936" y="5565"/>
                </a:lnTo>
                <a:lnTo>
                  <a:pt x="28927" y="5588"/>
                </a:lnTo>
                <a:lnTo>
                  <a:pt x="28918" y="5610"/>
                </a:lnTo>
                <a:lnTo>
                  <a:pt x="28825" y="5605"/>
                </a:lnTo>
                <a:lnTo>
                  <a:pt x="28733" y="5603"/>
                </a:lnTo>
                <a:lnTo>
                  <a:pt x="28640" y="5603"/>
                </a:lnTo>
                <a:lnTo>
                  <a:pt x="28548" y="5605"/>
                </a:lnTo>
                <a:lnTo>
                  <a:pt x="28456" y="5610"/>
                </a:lnTo>
                <a:lnTo>
                  <a:pt x="28364" y="5617"/>
                </a:lnTo>
                <a:lnTo>
                  <a:pt x="28274" y="5625"/>
                </a:lnTo>
                <a:lnTo>
                  <a:pt x="28183" y="5637"/>
                </a:lnTo>
                <a:lnTo>
                  <a:pt x="28092" y="5649"/>
                </a:lnTo>
                <a:lnTo>
                  <a:pt x="28003" y="5665"/>
                </a:lnTo>
                <a:lnTo>
                  <a:pt x="27913" y="5682"/>
                </a:lnTo>
                <a:lnTo>
                  <a:pt x="27825" y="5702"/>
                </a:lnTo>
                <a:lnTo>
                  <a:pt x="27737" y="5725"/>
                </a:lnTo>
                <a:lnTo>
                  <a:pt x="27650" y="5749"/>
                </a:lnTo>
                <a:lnTo>
                  <a:pt x="27564" y="5776"/>
                </a:lnTo>
                <a:lnTo>
                  <a:pt x="27478" y="5805"/>
                </a:lnTo>
                <a:lnTo>
                  <a:pt x="27437" y="5821"/>
                </a:lnTo>
                <a:lnTo>
                  <a:pt x="27394" y="5836"/>
                </a:lnTo>
                <a:lnTo>
                  <a:pt x="27352" y="5853"/>
                </a:lnTo>
                <a:lnTo>
                  <a:pt x="27311" y="5870"/>
                </a:lnTo>
                <a:lnTo>
                  <a:pt x="27269" y="5887"/>
                </a:lnTo>
                <a:lnTo>
                  <a:pt x="27228" y="5906"/>
                </a:lnTo>
                <a:lnTo>
                  <a:pt x="27187" y="5925"/>
                </a:lnTo>
                <a:lnTo>
                  <a:pt x="27147" y="5945"/>
                </a:lnTo>
                <a:lnTo>
                  <a:pt x="27107" y="5964"/>
                </a:lnTo>
                <a:lnTo>
                  <a:pt x="27066" y="5985"/>
                </a:lnTo>
                <a:lnTo>
                  <a:pt x="27026" y="6007"/>
                </a:lnTo>
                <a:lnTo>
                  <a:pt x="26988" y="6029"/>
                </a:lnTo>
                <a:lnTo>
                  <a:pt x="26948" y="6051"/>
                </a:lnTo>
                <a:lnTo>
                  <a:pt x="26910" y="6075"/>
                </a:lnTo>
                <a:lnTo>
                  <a:pt x="26871" y="6098"/>
                </a:lnTo>
                <a:lnTo>
                  <a:pt x="26833" y="6123"/>
                </a:lnTo>
                <a:lnTo>
                  <a:pt x="26795" y="6148"/>
                </a:lnTo>
                <a:lnTo>
                  <a:pt x="26758" y="6173"/>
                </a:lnTo>
                <a:lnTo>
                  <a:pt x="26721" y="6199"/>
                </a:lnTo>
                <a:lnTo>
                  <a:pt x="26684" y="6226"/>
                </a:lnTo>
                <a:lnTo>
                  <a:pt x="26648" y="6253"/>
                </a:lnTo>
                <a:lnTo>
                  <a:pt x="26612" y="6281"/>
                </a:lnTo>
                <a:lnTo>
                  <a:pt x="26577" y="6309"/>
                </a:lnTo>
                <a:lnTo>
                  <a:pt x="26541" y="6338"/>
                </a:lnTo>
                <a:lnTo>
                  <a:pt x="26507" y="6368"/>
                </a:lnTo>
                <a:lnTo>
                  <a:pt x="26473" y="6398"/>
                </a:lnTo>
                <a:lnTo>
                  <a:pt x="26438" y="6430"/>
                </a:lnTo>
                <a:lnTo>
                  <a:pt x="26405" y="6462"/>
                </a:lnTo>
                <a:lnTo>
                  <a:pt x="26372" y="6494"/>
                </a:lnTo>
                <a:lnTo>
                  <a:pt x="26339" y="6526"/>
                </a:lnTo>
                <a:lnTo>
                  <a:pt x="26307" y="6560"/>
                </a:lnTo>
                <a:lnTo>
                  <a:pt x="26275" y="6594"/>
                </a:lnTo>
                <a:lnTo>
                  <a:pt x="26232" y="6643"/>
                </a:lnTo>
                <a:lnTo>
                  <a:pt x="26191" y="6694"/>
                </a:lnTo>
                <a:lnTo>
                  <a:pt x="26152" y="6744"/>
                </a:lnTo>
                <a:lnTo>
                  <a:pt x="26113" y="6796"/>
                </a:lnTo>
                <a:lnTo>
                  <a:pt x="26076" y="6848"/>
                </a:lnTo>
                <a:lnTo>
                  <a:pt x="26041" y="6901"/>
                </a:lnTo>
                <a:lnTo>
                  <a:pt x="26006" y="6954"/>
                </a:lnTo>
                <a:lnTo>
                  <a:pt x="25973" y="7008"/>
                </a:lnTo>
                <a:lnTo>
                  <a:pt x="25942" y="7063"/>
                </a:lnTo>
                <a:lnTo>
                  <a:pt x="25911" y="7119"/>
                </a:lnTo>
                <a:lnTo>
                  <a:pt x="25882" y="7174"/>
                </a:lnTo>
                <a:lnTo>
                  <a:pt x="25855" y="7231"/>
                </a:lnTo>
                <a:lnTo>
                  <a:pt x="25829" y="7287"/>
                </a:lnTo>
                <a:lnTo>
                  <a:pt x="25804" y="7344"/>
                </a:lnTo>
                <a:lnTo>
                  <a:pt x="25780" y="7403"/>
                </a:lnTo>
                <a:lnTo>
                  <a:pt x="25758" y="7461"/>
                </a:lnTo>
                <a:lnTo>
                  <a:pt x="25738" y="7519"/>
                </a:lnTo>
                <a:lnTo>
                  <a:pt x="25719" y="7578"/>
                </a:lnTo>
                <a:lnTo>
                  <a:pt x="25701" y="7637"/>
                </a:lnTo>
                <a:lnTo>
                  <a:pt x="25684" y="7697"/>
                </a:lnTo>
                <a:lnTo>
                  <a:pt x="25669" y="7757"/>
                </a:lnTo>
                <a:lnTo>
                  <a:pt x="25655" y="7817"/>
                </a:lnTo>
                <a:lnTo>
                  <a:pt x="25643" y="7877"/>
                </a:lnTo>
                <a:lnTo>
                  <a:pt x="25631" y="7938"/>
                </a:lnTo>
                <a:lnTo>
                  <a:pt x="25622" y="7998"/>
                </a:lnTo>
                <a:lnTo>
                  <a:pt x="25614" y="8058"/>
                </a:lnTo>
                <a:lnTo>
                  <a:pt x="25606" y="8120"/>
                </a:lnTo>
                <a:lnTo>
                  <a:pt x="25601" y="8180"/>
                </a:lnTo>
                <a:lnTo>
                  <a:pt x="25597" y="8242"/>
                </a:lnTo>
                <a:lnTo>
                  <a:pt x="25595" y="8303"/>
                </a:lnTo>
                <a:lnTo>
                  <a:pt x="25593" y="8363"/>
                </a:lnTo>
                <a:lnTo>
                  <a:pt x="25593" y="8425"/>
                </a:lnTo>
                <a:lnTo>
                  <a:pt x="25595" y="8486"/>
                </a:lnTo>
                <a:lnTo>
                  <a:pt x="25597" y="8547"/>
                </a:lnTo>
                <a:lnTo>
                  <a:pt x="25601" y="8608"/>
                </a:lnTo>
                <a:lnTo>
                  <a:pt x="25607" y="8668"/>
                </a:lnTo>
                <a:lnTo>
                  <a:pt x="25614" y="8729"/>
                </a:lnTo>
                <a:lnTo>
                  <a:pt x="25622" y="8789"/>
                </a:lnTo>
                <a:lnTo>
                  <a:pt x="25632" y="8849"/>
                </a:lnTo>
                <a:lnTo>
                  <a:pt x="25644" y="8910"/>
                </a:lnTo>
                <a:lnTo>
                  <a:pt x="25656" y="8969"/>
                </a:lnTo>
                <a:lnTo>
                  <a:pt x="25670" y="9028"/>
                </a:lnTo>
                <a:lnTo>
                  <a:pt x="25686" y="9088"/>
                </a:lnTo>
                <a:lnTo>
                  <a:pt x="25702" y="9146"/>
                </a:lnTo>
                <a:lnTo>
                  <a:pt x="25721" y="9204"/>
                </a:lnTo>
                <a:lnTo>
                  <a:pt x="25740" y="9263"/>
                </a:lnTo>
                <a:lnTo>
                  <a:pt x="25762" y="9320"/>
                </a:lnTo>
                <a:lnTo>
                  <a:pt x="25783" y="9377"/>
                </a:lnTo>
                <a:lnTo>
                  <a:pt x="25807" y="9434"/>
                </a:lnTo>
                <a:lnTo>
                  <a:pt x="25832" y="9490"/>
                </a:lnTo>
                <a:lnTo>
                  <a:pt x="25859" y="9546"/>
                </a:lnTo>
                <a:lnTo>
                  <a:pt x="25888" y="9601"/>
                </a:lnTo>
                <a:lnTo>
                  <a:pt x="25917" y="9655"/>
                </a:lnTo>
                <a:lnTo>
                  <a:pt x="25948" y="9709"/>
                </a:lnTo>
                <a:lnTo>
                  <a:pt x="25980" y="9762"/>
                </a:lnTo>
                <a:lnTo>
                  <a:pt x="26015" y="9815"/>
                </a:lnTo>
                <a:lnTo>
                  <a:pt x="26050" y="9867"/>
                </a:lnTo>
                <a:lnTo>
                  <a:pt x="26086" y="9918"/>
                </a:lnTo>
                <a:lnTo>
                  <a:pt x="26124" y="9969"/>
                </a:lnTo>
                <a:lnTo>
                  <a:pt x="26163" y="10018"/>
                </a:lnTo>
                <a:lnTo>
                  <a:pt x="26205" y="10067"/>
                </a:lnTo>
                <a:lnTo>
                  <a:pt x="26247" y="10116"/>
                </a:lnTo>
                <a:lnTo>
                  <a:pt x="26290" y="10163"/>
                </a:lnTo>
                <a:lnTo>
                  <a:pt x="26336" y="10210"/>
                </a:lnTo>
                <a:lnTo>
                  <a:pt x="26383" y="10254"/>
                </a:lnTo>
                <a:lnTo>
                  <a:pt x="26430" y="10298"/>
                </a:lnTo>
                <a:lnTo>
                  <a:pt x="26479" y="10340"/>
                </a:lnTo>
                <a:lnTo>
                  <a:pt x="26528" y="10380"/>
                </a:lnTo>
                <a:lnTo>
                  <a:pt x="26579" y="10419"/>
                </a:lnTo>
                <a:lnTo>
                  <a:pt x="26630" y="10456"/>
                </a:lnTo>
                <a:lnTo>
                  <a:pt x="26682" y="10492"/>
                </a:lnTo>
                <a:lnTo>
                  <a:pt x="26735" y="10525"/>
                </a:lnTo>
                <a:lnTo>
                  <a:pt x="26788" y="10557"/>
                </a:lnTo>
                <a:lnTo>
                  <a:pt x="26843" y="10588"/>
                </a:lnTo>
                <a:lnTo>
                  <a:pt x="26897" y="10618"/>
                </a:lnTo>
                <a:lnTo>
                  <a:pt x="26954" y="10645"/>
                </a:lnTo>
                <a:lnTo>
                  <a:pt x="27010" y="10671"/>
                </a:lnTo>
                <a:lnTo>
                  <a:pt x="27067" y="10695"/>
                </a:lnTo>
                <a:lnTo>
                  <a:pt x="27124" y="10718"/>
                </a:lnTo>
                <a:lnTo>
                  <a:pt x="27182" y="10738"/>
                </a:lnTo>
                <a:lnTo>
                  <a:pt x="27240" y="10758"/>
                </a:lnTo>
                <a:lnTo>
                  <a:pt x="27298" y="10776"/>
                </a:lnTo>
                <a:lnTo>
                  <a:pt x="27357" y="10792"/>
                </a:lnTo>
                <a:lnTo>
                  <a:pt x="27417" y="10807"/>
                </a:lnTo>
                <a:lnTo>
                  <a:pt x="27476" y="10821"/>
                </a:lnTo>
                <a:lnTo>
                  <a:pt x="27535" y="10832"/>
                </a:lnTo>
                <a:lnTo>
                  <a:pt x="27596" y="10841"/>
                </a:lnTo>
                <a:lnTo>
                  <a:pt x="27655" y="10850"/>
                </a:lnTo>
                <a:lnTo>
                  <a:pt x="27716" y="10857"/>
                </a:lnTo>
                <a:lnTo>
                  <a:pt x="27776" y="10862"/>
                </a:lnTo>
                <a:lnTo>
                  <a:pt x="27836" y="10865"/>
                </a:lnTo>
                <a:lnTo>
                  <a:pt x="27897" y="10867"/>
                </a:lnTo>
                <a:lnTo>
                  <a:pt x="27956" y="10868"/>
                </a:lnTo>
                <a:lnTo>
                  <a:pt x="28016" y="10867"/>
                </a:lnTo>
                <a:lnTo>
                  <a:pt x="28077" y="10864"/>
                </a:lnTo>
                <a:lnTo>
                  <a:pt x="28136" y="10860"/>
                </a:lnTo>
                <a:lnTo>
                  <a:pt x="28195" y="10854"/>
                </a:lnTo>
                <a:lnTo>
                  <a:pt x="28255" y="10847"/>
                </a:lnTo>
                <a:lnTo>
                  <a:pt x="28314" y="10838"/>
                </a:lnTo>
                <a:lnTo>
                  <a:pt x="28372" y="10828"/>
                </a:lnTo>
                <a:lnTo>
                  <a:pt x="28431" y="10815"/>
                </a:lnTo>
                <a:lnTo>
                  <a:pt x="28488" y="10802"/>
                </a:lnTo>
                <a:lnTo>
                  <a:pt x="28545" y="10786"/>
                </a:lnTo>
                <a:lnTo>
                  <a:pt x="28603" y="10770"/>
                </a:lnTo>
                <a:lnTo>
                  <a:pt x="28659" y="10752"/>
                </a:lnTo>
                <a:lnTo>
                  <a:pt x="28714" y="10732"/>
                </a:lnTo>
                <a:lnTo>
                  <a:pt x="28769" y="10710"/>
                </a:lnTo>
                <a:lnTo>
                  <a:pt x="28823" y="10687"/>
                </a:lnTo>
                <a:lnTo>
                  <a:pt x="28877" y="10662"/>
                </a:lnTo>
                <a:lnTo>
                  <a:pt x="28930" y="10636"/>
                </a:lnTo>
                <a:lnTo>
                  <a:pt x="28983" y="10609"/>
                </a:lnTo>
                <a:lnTo>
                  <a:pt x="29034" y="10580"/>
                </a:lnTo>
                <a:lnTo>
                  <a:pt x="29083" y="10549"/>
                </a:lnTo>
                <a:lnTo>
                  <a:pt x="29133" y="10517"/>
                </a:lnTo>
                <a:lnTo>
                  <a:pt x="29181" y="10482"/>
                </a:lnTo>
                <a:lnTo>
                  <a:pt x="29229" y="10447"/>
                </a:lnTo>
                <a:lnTo>
                  <a:pt x="29276" y="10411"/>
                </a:lnTo>
                <a:lnTo>
                  <a:pt x="29321" y="10372"/>
                </a:lnTo>
                <a:lnTo>
                  <a:pt x="29366" y="10332"/>
                </a:lnTo>
                <a:lnTo>
                  <a:pt x="29408" y="10291"/>
                </a:lnTo>
                <a:lnTo>
                  <a:pt x="29450" y="10247"/>
                </a:lnTo>
                <a:lnTo>
                  <a:pt x="29491" y="10202"/>
                </a:lnTo>
                <a:lnTo>
                  <a:pt x="29530" y="10157"/>
                </a:lnTo>
                <a:lnTo>
                  <a:pt x="29569" y="10109"/>
                </a:lnTo>
                <a:lnTo>
                  <a:pt x="29605" y="10060"/>
                </a:lnTo>
                <a:lnTo>
                  <a:pt x="29640" y="10009"/>
                </a:lnTo>
                <a:lnTo>
                  <a:pt x="29674" y="9957"/>
                </a:lnTo>
                <a:lnTo>
                  <a:pt x="29707" y="9903"/>
                </a:lnTo>
                <a:lnTo>
                  <a:pt x="29727" y="9868"/>
                </a:lnTo>
                <a:lnTo>
                  <a:pt x="29746" y="9833"/>
                </a:lnTo>
                <a:lnTo>
                  <a:pt x="29764" y="9798"/>
                </a:lnTo>
                <a:lnTo>
                  <a:pt x="29783" y="9761"/>
                </a:lnTo>
                <a:lnTo>
                  <a:pt x="29800" y="9726"/>
                </a:lnTo>
                <a:lnTo>
                  <a:pt x="29817" y="9688"/>
                </a:lnTo>
                <a:lnTo>
                  <a:pt x="29833" y="9652"/>
                </a:lnTo>
                <a:lnTo>
                  <a:pt x="29850" y="9614"/>
                </a:lnTo>
                <a:lnTo>
                  <a:pt x="29864" y="9577"/>
                </a:lnTo>
                <a:lnTo>
                  <a:pt x="29879" y="9538"/>
                </a:lnTo>
                <a:lnTo>
                  <a:pt x="29893" y="9501"/>
                </a:lnTo>
                <a:lnTo>
                  <a:pt x="29906" y="9462"/>
                </a:lnTo>
                <a:lnTo>
                  <a:pt x="29918" y="9424"/>
                </a:lnTo>
                <a:lnTo>
                  <a:pt x="29931" y="9384"/>
                </a:lnTo>
                <a:lnTo>
                  <a:pt x="29942" y="9346"/>
                </a:lnTo>
                <a:lnTo>
                  <a:pt x="29953" y="9306"/>
                </a:lnTo>
                <a:lnTo>
                  <a:pt x="29962" y="9267"/>
                </a:lnTo>
                <a:lnTo>
                  <a:pt x="29971" y="9227"/>
                </a:lnTo>
                <a:lnTo>
                  <a:pt x="29980" y="9188"/>
                </a:lnTo>
                <a:lnTo>
                  <a:pt x="29988" y="9147"/>
                </a:lnTo>
                <a:lnTo>
                  <a:pt x="29994" y="9108"/>
                </a:lnTo>
                <a:lnTo>
                  <a:pt x="30001" y="9068"/>
                </a:lnTo>
                <a:lnTo>
                  <a:pt x="30006" y="9027"/>
                </a:lnTo>
                <a:lnTo>
                  <a:pt x="30011" y="8988"/>
                </a:lnTo>
                <a:lnTo>
                  <a:pt x="30015" y="8947"/>
                </a:lnTo>
                <a:lnTo>
                  <a:pt x="30018" y="8908"/>
                </a:lnTo>
                <a:lnTo>
                  <a:pt x="30020" y="8867"/>
                </a:lnTo>
                <a:lnTo>
                  <a:pt x="30021" y="8827"/>
                </a:lnTo>
                <a:lnTo>
                  <a:pt x="30023" y="8787"/>
                </a:lnTo>
                <a:lnTo>
                  <a:pt x="30023" y="8747"/>
                </a:lnTo>
                <a:lnTo>
                  <a:pt x="30021" y="8707"/>
                </a:lnTo>
                <a:lnTo>
                  <a:pt x="30019" y="8667"/>
                </a:lnTo>
                <a:lnTo>
                  <a:pt x="30017" y="8628"/>
                </a:lnTo>
                <a:lnTo>
                  <a:pt x="30013" y="8588"/>
                </a:lnTo>
                <a:lnTo>
                  <a:pt x="30009" y="8549"/>
                </a:lnTo>
                <a:lnTo>
                  <a:pt x="30004" y="8509"/>
                </a:lnTo>
                <a:lnTo>
                  <a:pt x="29998" y="8471"/>
                </a:lnTo>
                <a:lnTo>
                  <a:pt x="29990" y="8432"/>
                </a:lnTo>
                <a:lnTo>
                  <a:pt x="29982" y="8394"/>
                </a:lnTo>
                <a:lnTo>
                  <a:pt x="29974" y="8355"/>
                </a:lnTo>
                <a:lnTo>
                  <a:pt x="29963" y="8317"/>
                </a:lnTo>
                <a:lnTo>
                  <a:pt x="29953" y="8279"/>
                </a:lnTo>
                <a:lnTo>
                  <a:pt x="29941" y="8242"/>
                </a:lnTo>
                <a:lnTo>
                  <a:pt x="29928" y="8204"/>
                </a:lnTo>
                <a:lnTo>
                  <a:pt x="29914" y="8168"/>
                </a:lnTo>
                <a:lnTo>
                  <a:pt x="29900" y="8130"/>
                </a:lnTo>
                <a:lnTo>
                  <a:pt x="29884" y="8095"/>
                </a:lnTo>
                <a:lnTo>
                  <a:pt x="29867" y="8058"/>
                </a:lnTo>
                <a:lnTo>
                  <a:pt x="29850" y="8023"/>
                </a:lnTo>
                <a:lnTo>
                  <a:pt x="29831" y="7989"/>
                </a:lnTo>
                <a:lnTo>
                  <a:pt x="29811" y="7954"/>
                </a:lnTo>
                <a:lnTo>
                  <a:pt x="29790" y="7920"/>
                </a:lnTo>
                <a:lnTo>
                  <a:pt x="29767" y="7887"/>
                </a:lnTo>
                <a:lnTo>
                  <a:pt x="29745" y="7853"/>
                </a:lnTo>
                <a:lnTo>
                  <a:pt x="29721" y="7821"/>
                </a:lnTo>
                <a:lnTo>
                  <a:pt x="29696" y="7789"/>
                </a:lnTo>
                <a:lnTo>
                  <a:pt x="29670" y="7758"/>
                </a:lnTo>
                <a:lnTo>
                  <a:pt x="29643" y="7726"/>
                </a:lnTo>
                <a:lnTo>
                  <a:pt x="29613" y="7696"/>
                </a:lnTo>
                <a:lnTo>
                  <a:pt x="29584" y="7666"/>
                </a:lnTo>
                <a:lnTo>
                  <a:pt x="29553" y="7637"/>
                </a:lnTo>
                <a:lnTo>
                  <a:pt x="29522" y="7609"/>
                </a:lnTo>
                <a:lnTo>
                  <a:pt x="29488" y="7581"/>
                </a:lnTo>
                <a:lnTo>
                  <a:pt x="29454" y="7554"/>
                </a:lnTo>
                <a:lnTo>
                  <a:pt x="29417" y="7517"/>
                </a:lnTo>
                <a:lnTo>
                  <a:pt x="29384" y="7487"/>
                </a:lnTo>
                <a:lnTo>
                  <a:pt x="29355" y="7461"/>
                </a:lnTo>
                <a:lnTo>
                  <a:pt x="29331" y="7439"/>
                </a:lnTo>
                <a:lnTo>
                  <a:pt x="29297" y="7412"/>
                </a:lnTo>
                <a:lnTo>
                  <a:pt x="29285" y="7403"/>
                </a:lnTo>
                <a:close/>
              </a:path>
            </a:pathLst>
          </a:custGeom>
          <a:solidFill>
            <a:srgbClr val="47BAB8"/>
          </a:solidFill>
          <a:ln w="38100">
            <a:solidFill>
              <a:schemeClr val="bg1"/>
            </a:solidFill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rIns="252000" anchor="ctr">
            <a:norm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+mn-ea"/>
                <a:sym typeface="+mn-lt"/>
              </a:rPr>
              <a:t>教務主任 </a:t>
            </a:r>
            <a:endParaRPr kumimoji="0" lang="en-US" altLang="zh-TW" sz="2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+mn-ea"/>
              <a:sym typeface="+mn-lt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+mn-ea"/>
                <a:sym typeface="+mn-lt"/>
              </a:rPr>
              <a:t>陳綺塤</a:t>
            </a:r>
            <a:endParaRPr kumimoji="0" lang="zh-CN" altLang="en-US" sz="2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7" name="MH_SubTitle_2">
            <a:extLst>
              <a:ext uri="{FF2B5EF4-FFF2-40B4-BE49-F238E27FC236}">
                <a16:creationId xmlns:a16="http://schemas.microsoft.com/office/drawing/2014/main" id="{6113630F-627C-4339-B1D1-DC0EB712FAED}"/>
              </a:ext>
            </a:extLst>
          </p:cNvPr>
          <p:cNvSpPr>
            <a:spLocks/>
          </p:cNvSpPr>
          <p:nvPr>
            <p:custDataLst>
              <p:tags r:id="rId2"/>
            </p:custDataLst>
          </p:nvPr>
        </p:nvSpPr>
        <p:spPr bwMode="auto">
          <a:xfrm>
            <a:off x="3640794" y="5171269"/>
            <a:ext cx="2455206" cy="920702"/>
          </a:xfrm>
          <a:custGeom>
            <a:avLst/>
            <a:gdLst>
              <a:gd name="T0" fmla="*/ 2147483646 w 30720"/>
              <a:gd name="T1" fmla="*/ 2147483646 h 11496"/>
              <a:gd name="T2" fmla="*/ 2147483646 w 30720"/>
              <a:gd name="T3" fmla="*/ 2147483646 h 11496"/>
              <a:gd name="T4" fmla="*/ 2147483646 w 30720"/>
              <a:gd name="T5" fmla="*/ 2147483646 h 11496"/>
              <a:gd name="T6" fmla="*/ 2147483646 w 30720"/>
              <a:gd name="T7" fmla="*/ 2147483646 h 11496"/>
              <a:gd name="T8" fmla="*/ 2147483646 w 30720"/>
              <a:gd name="T9" fmla="*/ 2147483646 h 11496"/>
              <a:gd name="T10" fmla="*/ 2147483646 w 30720"/>
              <a:gd name="T11" fmla="*/ 2147483646 h 11496"/>
              <a:gd name="T12" fmla="*/ 2147483646 w 30720"/>
              <a:gd name="T13" fmla="*/ 2147483646 h 11496"/>
              <a:gd name="T14" fmla="*/ 2147483646 w 30720"/>
              <a:gd name="T15" fmla="*/ 2147483646 h 11496"/>
              <a:gd name="T16" fmla="*/ 2147483646 w 30720"/>
              <a:gd name="T17" fmla="*/ 2147483646 h 11496"/>
              <a:gd name="T18" fmla="*/ 2147483646 w 30720"/>
              <a:gd name="T19" fmla="*/ 2147483646 h 11496"/>
              <a:gd name="T20" fmla="*/ 2147483646 w 30720"/>
              <a:gd name="T21" fmla="*/ 2147483646 h 11496"/>
              <a:gd name="T22" fmla="*/ 2147483646 w 30720"/>
              <a:gd name="T23" fmla="*/ 2147483646 h 11496"/>
              <a:gd name="T24" fmla="*/ 2147483646 w 30720"/>
              <a:gd name="T25" fmla="*/ 2147483646 h 11496"/>
              <a:gd name="T26" fmla="*/ 2147483646 w 30720"/>
              <a:gd name="T27" fmla="*/ 2147483646 h 11496"/>
              <a:gd name="T28" fmla="*/ 2147483646 w 30720"/>
              <a:gd name="T29" fmla="*/ 2147483646 h 11496"/>
              <a:gd name="T30" fmla="*/ 2147483646 w 30720"/>
              <a:gd name="T31" fmla="*/ 2147483646 h 11496"/>
              <a:gd name="T32" fmla="*/ 2147483646 w 30720"/>
              <a:gd name="T33" fmla="*/ 2147483646 h 11496"/>
              <a:gd name="T34" fmla="*/ 2147483646 w 30720"/>
              <a:gd name="T35" fmla="*/ 2147483646 h 11496"/>
              <a:gd name="T36" fmla="*/ 2147483646 w 30720"/>
              <a:gd name="T37" fmla="*/ 2147483646 h 11496"/>
              <a:gd name="T38" fmla="*/ 2147483646 w 30720"/>
              <a:gd name="T39" fmla="*/ 2147483646 h 11496"/>
              <a:gd name="T40" fmla="*/ 2147483646 w 30720"/>
              <a:gd name="T41" fmla="*/ 2147483646 h 11496"/>
              <a:gd name="T42" fmla="*/ 2147483646 w 30720"/>
              <a:gd name="T43" fmla="*/ 2147483646 h 11496"/>
              <a:gd name="T44" fmla="*/ 2147483646 w 30720"/>
              <a:gd name="T45" fmla="*/ 2147483646 h 11496"/>
              <a:gd name="T46" fmla="*/ 2147483646 w 30720"/>
              <a:gd name="T47" fmla="*/ 2147483646 h 11496"/>
              <a:gd name="T48" fmla="*/ 2147483646 w 30720"/>
              <a:gd name="T49" fmla="*/ 2147483646 h 11496"/>
              <a:gd name="T50" fmla="*/ 2147483646 w 30720"/>
              <a:gd name="T51" fmla="*/ 2147483646 h 11496"/>
              <a:gd name="T52" fmla="*/ 2147483646 w 30720"/>
              <a:gd name="T53" fmla="*/ 2147483646 h 11496"/>
              <a:gd name="T54" fmla="*/ 2147483646 w 30720"/>
              <a:gd name="T55" fmla="*/ 2147483646 h 11496"/>
              <a:gd name="T56" fmla="*/ 2147483646 w 30720"/>
              <a:gd name="T57" fmla="*/ 2147483646 h 11496"/>
              <a:gd name="T58" fmla="*/ 2147483646 w 30720"/>
              <a:gd name="T59" fmla="*/ 2147483646 h 11496"/>
              <a:gd name="T60" fmla="*/ 2147483646 w 30720"/>
              <a:gd name="T61" fmla="*/ 2147483646 h 11496"/>
              <a:gd name="T62" fmla="*/ 2147483646 w 30720"/>
              <a:gd name="T63" fmla="*/ 2147483646 h 11496"/>
              <a:gd name="T64" fmla="*/ 2147483646 w 30720"/>
              <a:gd name="T65" fmla="*/ 2147483646 h 11496"/>
              <a:gd name="T66" fmla="*/ 2147483646 w 30720"/>
              <a:gd name="T67" fmla="*/ 2147483646 h 11496"/>
              <a:gd name="T68" fmla="*/ 2147483646 w 30720"/>
              <a:gd name="T69" fmla="*/ 2147483646 h 11496"/>
              <a:gd name="T70" fmla="*/ 2147483646 w 30720"/>
              <a:gd name="T71" fmla="*/ 2147483646 h 11496"/>
              <a:gd name="T72" fmla="*/ 2147483646 w 30720"/>
              <a:gd name="T73" fmla="*/ 2147483646 h 11496"/>
              <a:gd name="T74" fmla="*/ 2147483646 w 30720"/>
              <a:gd name="T75" fmla="*/ 2147483646 h 11496"/>
              <a:gd name="T76" fmla="*/ 2147483646 w 30720"/>
              <a:gd name="T77" fmla="*/ 2147483646 h 11496"/>
              <a:gd name="T78" fmla="*/ 2147483646 w 30720"/>
              <a:gd name="T79" fmla="*/ 2147483646 h 11496"/>
              <a:gd name="T80" fmla="*/ 2147483646 w 30720"/>
              <a:gd name="T81" fmla="*/ 2147483646 h 11496"/>
              <a:gd name="T82" fmla="*/ 2147483646 w 30720"/>
              <a:gd name="T83" fmla="*/ 2147483646 h 11496"/>
              <a:gd name="T84" fmla="*/ 2147483646 w 30720"/>
              <a:gd name="T85" fmla="*/ 2147483646 h 11496"/>
              <a:gd name="T86" fmla="*/ 2147483646 w 30720"/>
              <a:gd name="T87" fmla="*/ 2147483646 h 11496"/>
              <a:gd name="T88" fmla="*/ 2147483646 w 30720"/>
              <a:gd name="T89" fmla="*/ 2147483646 h 11496"/>
              <a:gd name="T90" fmla="*/ 2147483646 w 30720"/>
              <a:gd name="T91" fmla="*/ 2147483646 h 11496"/>
              <a:gd name="T92" fmla="*/ 2147483646 w 30720"/>
              <a:gd name="T93" fmla="*/ 2147483646 h 11496"/>
              <a:gd name="T94" fmla="*/ 2147483646 w 30720"/>
              <a:gd name="T95" fmla="*/ 2147483646 h 11496"/>
              <a:gd name="T96" fmla="*/ 2147483646 w 30720"/>
              <a:gd name="T97" fmla="*/ 2147483646 h 11496"/>
              <a:gd name="T98" fmla="*/ 2147483646 w 30720"/>
              <a:gd name="T99" fmla="*/ 2147483646 h 11496"/>
              <a:gd name="T100" fmla="*/ 2147483646 w 30720"/>
              <a:gd name="T101" fmla="*/ 2147483646 h 11496"/>
              <a:gd name="T102" fmla="*/ 2147483646 w 30720"/>
              <a:gd name="T103" fmla="*/ 2147483646 h 11496"/>
              <a:gd name="T104" fmla="*/ 2147483646 w 30720"/>
              <a:gd name="T105" fmla="*/ 2147483646 h 11496"/>
              <a:gd name="T106" fmla="*/ 2147483646 w 30720"/>
              <a:gd name="T107" fmla="*/ 2147483646 h 11496"/>
              <a:gd name="T108" fmla="*/ 2147483646 w 30720"/>
              <a:gd name="T109" fmla="*/ 2147483646 h 11496"/>
              <a:gd name="T110" fmla="*/ 2147483646 w 30720"/>
              <a:gd name="T111" fmla="*/ 2147483646 h 11496"/>
              <a:gd name="T112" fmla="*/ 2147483646 w 30720"/>
              <a:gd name="T113" fmla="*/ 2147483646 h 11496"/>
              <a:gd name="T114" fmla="*/ 2147483646 w 30720"/>
              <a:gd name="T115" fmla="*/ 2147483646 h 11496"/>
              <a:gd name="T116" fmla="*/ 2147483646 w 30720"/>
              <a:gd name="T117" fmla="*/ 2147483646 h 11496"/>
              <a:gd name="T118" fmla="*/ 2147483646 w 30720"/>
              <a:gd name="T119" fmla="*/ 2147483646 h 11496"/>
              <a:gd name="T120" fmla="*/ 2147483646 w 30720"/>
              <a:gd name="T121" fmla="*/ 2147483646 h 11496"/>
              <a:gd name="T122" fmla="*/ 2147483646 w 30720"/>
              <a:gd name="T123" fmla="*/ 2147483646 h 11496"/>
              <a:gd name="T124" fmla="*/ 2147483646 w 30720"/>
              <a:gd name="T125" fmla="*/ 2147483646 h 1149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30720" h="11496">
                <a:moveTo>
                  <a:pt x="29285" y="7403"/>
                </a:moveTo>
                <a:lnTo>
                  <a:pt x="29285" y="7403"/>
                </a:lnTo>
                <a:lnTo>
                  <a:pt x="29232" y="7379"/>
                </a:lnTo>
                <a:lnTo>
                  <a:pt x="29180" y="7357"/>
                </a:lnTo>
                <a:lnTo>
                  <a:pt x="29127" y="7336"/>
                </a:lnTo>
                <a:lnTo>
                  <a:pt x="29073" y="7316"/>
                </a:lnTo>
                <a:lnTo>
                  <a:pt x="29020" y="7298"/>
                </a:lnTo>
                <a:lnTo>
                  <a:pt x="28966" y="7280"/>
                </a:lnTo>
                <a:lnTo>
                  <a:pt x="28913" y="7264"/>
                </a:lnTo>
                <a:lnTo>
                  <a:pt x="28859" y="7251"/>
                </a:lnTo>
                <a:lnTo>
                  <a:pt x="28804" y="7237"/>
                </a:lnTo>
                <a:lnTo>
                  <a:pt x="28750" y="7226"/>
                </a:lnTo>
                <a:lnTo>
                  <a:pt x="28697" y="7216"/>
                </a:lnTo>
                <a:lnTo>
                  <a:pt x="28643" y="7208"/>
                </a:lnTo>
                <a:lnTo>
                  <a:pt x="28589" y="7202"/>
                </a:lnTo>
                <a:lnTo>
                  <a:pt x="28535" y="7198"/>
                </a:lnTo>
                <a:lnTo>
                  <a:pt x="28482" y="7195"/>
                </a:lnTo>
                <a:lnTo>
                  <a:pt x="28429" y="7194"/>
                </a:lnTo>
                <a:lnTo>
                  <a:pt x="28376" y="7194"/>
                </a:lnTo>
                <a:lnTo>
                  <a:pt x="28322" y="7197"/>
                </a:lnTo>
                <a:lnTo>
                  <a:pt x="28269" y="7201"/>
                </a:lnTo>
                <a:lnTo>
                  <a:pt x="28217" y="7207"/>
                </a:lnTo>
                <a:lnTo>
                  <a:pt x="28165" y="7215"/>
                </a:lnTo>
                <a:lnTo>
                  <a:pt x="28113" y="7226"/>
                </a:lnTo>
                <a:lnTo>
                  <a:pt x="28062" y="7238"/>
                </a:lnTo>
                <a:lnTo>
                  <a:pt x="28011" y="7253"/>
                </a:lnTo>
                <a:lnTo>
                  <a:pt x="27960" y="7270"/>
                </a:lnTo>
                <a:lnTo>
                  <a:pt x="27910" y="7289"/>
                </a:lnTo>
                <a:lnTo>
                  <a:pt x="27861" y="7310"/>
                </a:lnTo>
                <a:lnTo>
                  <a:pt x="27812" y="7334"/>
                </a:lnTo>
                <a:lnTo>
                  <a:pt x="27763" y="7360"/>
                </a:lnTo>
                <a:lnTo>
                  <a:pt x="27717" y="7388"/>
                </a:lnTo>
                <a:lnTo>
                  <a:pt x="27670" y="7418"/>
                </a:lnTo>
                <a:lnTo>
                  <a:pt x="27623" y="7452"/>
                </a:lnTo>
                <a:lnTo>
                  <a:pt x="27600" y="7473"/>
                </a:lnTo>
                <a:lnTo>
                  <a:pt x="27578" y="7494"/>
                </a:lnTo>
                <a:lnTo>
                  <a:pt x="27556" y="7516"/>
                </a:lnTo>
                <a:lnTo>
                  <a:pt x="27535" y="7539"/>
                </a:lnTo>
                <a:lnTo>
                  <a:pt x="27515" y="7562"/>
                </a:lnTo>
                <a:lnTo>
                  <a:pt x="27495" y="7586"/>
                </a:lnTo>
                <a:lnTo>
                  <a:pt x="27476" y="7611"/>
                </a:lnTo>
                <a:lnTo>
                  <a:pt x="27457" y="7636"/>
                </a:lnTo>
                <a:lnTo>
                  <a:pt x="27440" y="7662"/>
                </a:lnTo>
                <a:lnTo>
                  <a:pt x="27422" y="7689"/>
                </a:lnTo>
                <a:lnTo>
                  <a:pt x="27405" y="7716"/>
                </a:lnTo>
                <a:lnTo>
                  <a:pt x="27390" y="7743"/>
                </a:lnTo>
                <a:lnTo>
                  <a:pt x="27374" y="7771"/>
                </a:lnTo>
                <a:lnTo>
                  <a:pt x="27360" y="7799"/>
                </a:lnTo>
                <a:lnTo>
                  <a:pt x="27345" y="7827"/>
                </a:lnTo>
                <a:lnTo>
                  <a:pt x="27332" y="7857"/>
                </a:lnTo>
                <a:lnTo>
                  <a:pt x="27319" y="7887"/>
                </a:lnTo>
                <a:lnTo>
                  <a:pt x="27307" y="7916"/>
                </a:lnTo>
                <a:lnTo>
                  <a:pt x="27296" y="7946"/>
                </a:lnTo>
                <a:lnTo>
                  <a:pt x="27286" y="7976"/>
                </a:lnTo>
                <a:lnTo>
                  <a:pt x="27276" y="8006"/>
                </a:lnTo>
                <a:lnTo>
                  <a:pt x="27268" y="8038"/>
                </a:lnTo>
                <a:lnTo>
                  <a:pt x="27260" y="8069"/>
                </a:lnTo>
                <a:lnTo>
                  <a:pt x="27252" y="8099"/>
                </a:lnTo>
                <a:lnTo>
                  <a:pt x="27246" y="8130"/>
                </a:lnTo>
                <a:lnTo>
                  <a:pt x="27241" y="8161"/>
                </a:lnTo>
                <a:lnTo>
                  <a:pt x="27236" y="8193"/>
                </a:lnTo>
                <a:lnTo>
                  <a:pt x="27231" y="8224"/>
                </a:lnTo>
                <a:lnTo>
                  <a:pt x="27228" y="8255"/>
                </a:lnTo>
                <a:lnTo>
                  <a:pt x="27226" y="8286"/>
                </a:lnTo>
                <a:lnTo>
                  <a:pt x="27225" y="8318"/>
                </a:lnTo>
                <a:lnTo>
                  <a:pt x="27224" y="8348"/>
                </a:lnTo>
                <a:lnTo>
                  <a:pt x="27225" y="8379"/>
                </a:lnTo>
                <a:lnTo>
                  <a:pt x="27226" y="8409"/>
                </a:lnTo>
                <a:lnTo>
                  <a:pt x="27228" y="8440"/>
                </a:lnTo>
                <a:lnTo>
                  <a:pt x="27231" y="8471"/>
                </a:lnTo>
                <a:lnTo>
                  <a:pt x="27236" y="8500"/>
                </a:lnTo>
                <a:lnTo>
                  <a:pt x="27241" y="8530"/>
                </a:lnTo>
                <a:lnTo>
                  <a:pt x="27247" y="8559"/>
                </a:lnTo>
                <a:lnTo>
                  <a:pt x="27254" y="8588"/>
                </a:lnTo>
                <a:lnTo>
                  <a:pt x="27263" y="8617"/>
                </a:lnTo>
                <a:lnTo>
                  <a:pt x="27271" y="8645"/>
                </a:lnTo>
                <a:lnTo>
                  <a:pt x="27281" y="8674"/>
                </a:lnTo>
                <a:lnTo>
                  <a:pt x="27293" y="8701"/>
                </a:lnTo>
                <a:lnTo>
                  <a:pt x="27304" y="8728"/>
                </a:lnTo>
                <a:lnTo>
                  <a:pt x="27318" y="8754"/>
                </a:lnTo>
                <a:lnTo>
                  <a:pt x="27331" y="8780"/>
                </a:lnTo>
                <a:lnTo>
                  <a:pt x="27347" y="8805"/>
                </a:lnTo>
                <a:lnTo>
                  <a:pt x="27364" y="8830"/>
                </a:lnTo>
                <a:lnTo>
                  <a:pt x="27381" y="8854"/>
                </a:lnTo>
                <a:lnTo>
                  <a:pt x="27399" y="8876"/>
                </a:lnTo>
                <a:lnTo>
                  <a:pt x="27419" y="8899"/>
                </a:lnTo>
                <a:lnTo>
                  <a:pt x="27440" y="8921"/>
                </a:lnTo>
                <a:lnTo>
                  <a:pt x="27462" y="8943"/>
                </a:lnTo>
                <a:lnTo>
                  <a:pt x="27484" y="8963"/>
                </a:lnTo>
                <a:lnTo>
                  <a:pt x="27509" y="8983"/>
                </a:lnTo>
                <a:lnTo>
                  <a:pt x="27534" y="9001"/>
                </a:lnTo>
                <a:lnTo>
                  <a:pt x="27560" y="9019"/>
                </a:lnTo>
                <a:lnTo>
                  <a:pt x="27589" y="9036"/>
                </a:lnTo>
                <a:lnTo>
                  <a:pt x="27618" y="9052"/>
                </a:lnTo>
                <a:lnTo>
                  <a:pt x="27648" y="9067"/>
                </a:lnTo>
                <a:lnTo>
                  <a:pt x="27679" y="9081"/>
                </a:lnTo>
                <a:lnTo>
                  <a:pt x="27711" y="9094"/>
                </a:lnTo>
                <a:lnTo>
                  <a:pt x="27746" y="9106"/>
                </a:lnTo>
                <a:lnTo>
                  <a:pt x="27734" y="9013"/>
                </a:lnTo>
                <a:lnTo>
                  <a:pt x="27730" y="8964"/>
                </a:lnTo>
                <a:lnTo>
                  <a:pt x="27727" y="8916"/>
                </a:lnTo>
                <a:lnTo>
                  <a:pt x="27724" y="8866"/>
                </a:lnTo>
                <a:lnTo>
                  <a:pt x="27722" y="8816"/>
                </a:lnTo>
                <a:lnTo>
                  <a:pt x="27721" y="8767"/>
                </a:lnTo>
                <a:lnTo>
                  <a:pt x="27721" y="8717"/>
                </a:lnTo>
                <a:lnTo>
                  <a:pt x="27722" y="8667"/>
                </a:lnTo>
                <a:lnTo>
                  <a:pt x="27725" y="8617"/>
                </a:lnTo>
                <a:lnTo>
                  <a:pt x="27729" y="8568"/>
                </a:lnTo>
                <a:lnTo>
                  <a:pt x="27734" y="8519"/>
                </a:lnTo>
                <a:lnTo>
                  <a:pt x="27743" y="8472"/>
                </a:lnTo>
                <a:lnTo>
                  <a:pt x="27752" y="8425"/>
                </a:lnTo>
                <a:lnTo>
                  <a:pt x="27763" y="8378"/>
                </a:lnTo>
                <a:lnTo>
                  <a:pt x="27776" y="8333"/>
                </a:lnTo>
                <a:lnTo>
                  <a:pt x="27783" y="8311"/>
                </a:lnTo>
                <a:lnTo>
                  <a:pt x="27792" y="8289"/>
                </a:lnTo>
                <a:lnTo>
                  <a:pt x="27800" y="8268"/>
                </a:lnTo>
                <a:lnTo>
                  <a:pt x="27809" y="8247"/>
                </a:lnTo>
                <a:lnTo>
                  <a:pt x="27820" y="8226"/>
                </a:lnTo>
                <a:lnTo>
                  <a:pt x="27829" y="8206"/>
                </a:lnTo>
                <a:lnTo>
                  <a:pt x="27840" y="8185"/>
                </a:lnTo>
                <a:lnTo>
                  <a:pt x="27852" y="8167"/>
                </a:lnTo>
                <a:lnTo>
                  <a:pt x="27864" y="8148"/>
                </a:lnTo>
                <a:lnTo>
                  <a:pt x="27877" y="8129"/>
                </a:lnTo>
                <a:lnTo>
                  <a:pt x="27890" y="8112"/>
                </a:lnTo>
                <a:lnTo>
                  <a:pt x="27905" y="8094"/>
                </a:lnTo>
                <a:lnTo>
                  <a:pt x="27921" y="8077"/>
                </a:lnTo>
                <a:lnTo>
                  <a:pt x="27936" y="8061"/>
                </a:lnTo>
                <a:lnTo>
                  <a:pt x="27953" y="8045"/>
                </a:lnTo>
                <a:lnTo>
                  <a:pt x="27970" y="8029"/>
                </a:lnTo>
                <a:lnTo>
                  <a:pt x="27987" y="8015"/>
                </a:lnTo>
                <a:lnTo>
                  <a:pt x="28006" y="8001"/>
                </a:lnTo>
                <a:lnTo>
                  <a:pt x="28026" y="7988"/>
                </a:lnTo>
                <a:lnTo>
                  <a:pt x="28047" y="7975"/>
                </a:lnTo>
                <a:lnTo>
                  <a:pt x="28067" y="7963"/>
                </a:lnTo>
                <a:lnTo>
                  <a:pt x="28089" y="7951"/>
                </a:lnTo>
                <a:lnTo>
                  <a:pt x="28112" y="7941"/>
                </a:lnTo>
                <a:lnTo>
                  <a:pt x="28136" y="7931"/>
                </a:lnTo>
                <a:lnTo>
                  <a:pt x="28160" y="7922"/>
                </a:lnTo>
                <a:lnTo>
                  <a:pt x="28186" y="7914"/>
                </a:lnTo>
                <a:lnTo>
                  <a:pt x="28212" y="7906"/>
                </a:lnTo>
                <a:lnTo>
                  <a:pt x="28240" y="7899"/>
                </a:lnTo>
                <a:lnTo>
                  <a:pt x="28268" y="7893"/>
                </a:lnTo>
                <a:lnTo>
                  <a:pt x="28298" y="7889"/>
                </a:lnTo>
                <a:lnTo>
                  <a:pt x="28328" y="7885"/>
                </a:lnTo>
                <a:lnTo>
                  <a:pt x="28358" y="7880"/>
                </a:lnTo>
                <a:lnTo>
                  <a:pt x="28384" y="7882"/>
                </a:lnTo>
                <a:lnTo>
                  <a:pt x="28410" y="7883"/>
                </a:lnTo>
                <a:lnTo>
                  <a:pt x="28435" y="7884"/>
                </a:lnTo>
                <a:lnTo>
                  <a:pt x="28460" y="7887"/>
                </a:lnTo>
                <a:lnTo>
                  <a:pt x="28485" y="7890"/>
                </a:lnTo>
                <a:lnTo>
                  <a:pt x="28510" y="7893"/>
                </a:lnTo>
                <a:lnTo>
                  <a:pt x="28535" y="7898"/>
                </a:lnTo>
                <a:lnTo>
                  <a:pt x="28559" y="7903"/>
                </a:lnTo>
                <a:lnTo>
                  <a:pt x="28583" y="7909"/>
                </a:lnTo>
                <a:lnTo>
                  <a:pt x="28607" y="7915"/>
                </a:lnTo>
                <a:lnTo>
                  <a:pt x="28630" y="7922"/>
                </a:lnTo>
                <a:lnTo>
                  <a:pt x="28654" y="7929"/>
                </a:lnTo>
                <a:lnTo>
                  <a:pt x="28676" y="7938"/>
                </a:lnTo>
                <a:lnTo>
                  <a:pt x="28699" y="7947"/>
                </a:lnTo>
                <a:lnTo>
                  <a:pt x="28721" y="7956"/>
                </a:lnTo>
                <a:lnTo>
                  <a:pt x="28743" y="7966"/>
                </a:lnTo>
                <a:lnTo>
                  <a:pt x="28765" y="7976"/>
                </a:lnTo>
                <a:lnTo>
                  <a:pt x="28787" y="7988"/>
                </a:lnTo>
                <a:lnTo>
                  <a:pt x="28808" y="7999"/>
                </a:lnTo>
                <a:lnTo>
                  <a:pt x="28828" y="8012"/>
                </a:lnTo>
                <a:lnTo>
                  <a:pt x="28869" y="8038"/>
                </a:lnTo>
                <a:lnTo>
                  <a:pt x="28908" y="8065"/>
                </a:lnTo>
                <a:lnTo>
                  <a:pt x="28945" y="8095"/>
                </a:lnTo>
                <a:lnTo>
                  <a:pt x="28981" y="8126"/>
                </a:lnTo>
                <a:lnTo>
                  <a:pt x="29016" y="8159"/>
                </a:lnTo>
                <a:lnTo>
                  <a:pt x="29048" y="8195"/>
                </a:lnTo>
                <a:lnTo>
                  <a:pt x="29078" y="8231"/>
                </a:lnTo>
                <a:lnTo>
                  <a:pt x="29107" y="8270"/>
                </a:lnTo>
                <a:lnTo>
                  <a:pt x="29134" y="8309"/>
                </a:lnTo>
                <a:lnTo>
                  <a:pt x="29159" y="8351"/>
                </a:lnTo>
                <a:lnTo>
                  <a:pt x="29182" y="8394"/>
                </a:lnTo>
                <a:lnTo>
                  <a:pt x="29202" y="8436"/>
                </a:lnTo>
                <a:lnTo>
                  <a:pt x="29221" y="8481"/>
                </a:lnTo>
                <a:lnTo>
                  <a:pt x="29229" y="8504"/>
                </a:lnTo>
                <a:lnTo>
                  <a:pt x="29238" y="8527"/>
                </a:lnTo>
                <a:lnTo>
                  <a:pt x="29245" y="8551"/>
                </a:lnTo>
                <a:lnTo>
                  <a:pt x="29251" y="8574"/>
                </a:lnTo>
                <a:lnTo>
                  <a:pt x="29257" y="8598"/>
                </a:lnTo>
                <a:lnTo>
                  <a:pt x="29263" y="8621"/>
                </a:lnTo>
                <a:lnTo>
                  <a:pt x="29268" y="8645"/>
                </a:lnTo>
                <a:lnTo>
                  <a:pt x="29272" y="8670"/>
                </a:lnTo>
                <a:lnTo>
                  <a:pt x="29275" y="8694"/>
                </a:lnTo>
                <a:lnTo>
                  <a:pt x="29278" y="8719"/>
                </a:lnTo>
                <a:lnTo>
                  <a:pt x="29280" y="8744"/>
                </a:lnTo>
                <a:lnTo>
                  <a:pt x="29282" y="8769"/>
                </a:lnTo>
                <a:lnTo>
                  <a:pt x="29283" y="8794"/>
                </a:lnTo>
                <a:lnTo>
                  <a:pt x="29283" y="8820"/>
                </a:lnTo>
                <a:lnTo>
                  <a:pt x="29283" y="8845"/>
                </a:lnTo>
                <a:lnTo>
                  <a:pt x="29282" y="8871"/>
                </a:lnTo>
                <a:lnTo>
                  <a:pt x="29280" y="8897"/>
                </a:lnTo>
                <a:lnTo>
                  <a:pt x="29278" y="8922"/>
                </a:lnTo>
                <a:lnTo>
                  <a:pt x="29271" y="8974"/>
                </a:lnTo>
                <a:lnTo>
                  <a:pt x="29262" y="9024"/>
                </a:lnTo>
                <a:lnTo>
                  <a:pt x="29251" y="9074"/>
                </a:lnTo>
                <a:lnTo>
                  <a:pt x="29238" y="9123"/>
                </a:lnTo>
                <a:lnTo>
                  <a:pt x="29223" y="9171"/>
                </a:lnTo>
                <a:lnTo>
                  <a:pt x="29206" y="9219"/>
                </a:lnTo>
                <a:lnTo>
                  <a:pt x="29188" y="9265"/>
                </a:lnTo>
                <a:lnTo>
                  <a:pt x="29167" y="9310"/>
                </a:lnTo>
                <a:lnTo>
                  <a:pt x="29144" y="9355"/>
                </a:lnTo>
                <a:lnTo>
                  <a:pt x="29120" y="9398"/>
                </a:lnTo>
                <a:lnTo>
                  <a:pt x="29094" y="9441"/>
                </a:lnTo>
                <a:lnTo>
                  <a:pt x="29067" y="9481"/>
                </a:lnTo>
                <a:lnTo>
                  <a:pt x="29038" y="9522"/>
                </a:lnTo>
                <a:lnTo>
                  <a:pt x="29006" y="9560"/>
                </a:lnTo>
                <a:lnTo>
                  <a:pt x="28974" y="9599"/>
                </a:lnTo>
                <a:lnTo>
                  <a:pt x="28941" y="9635"/>
                </a:lnTo>
                <a:lnTo>
                  <a:pt x="28905" y="9671"/>
                </a:lnTo>
                <a:lnTo>
                  <a:pt x="28869" y="9704"/>
                </a:lnTo>
                <a:lnTo>
                  <a:pt x="28831" y="9737"/>
                </a:lnTo>
                <a:lnTo>
                  <a:pt x="28792" y="9768"/>
                </a:lnTo>
                <a:lnTo>
                  <a:pt x="28751" y="9798"/>
                </a:lnTo>
                <a:lnTo>
                  <a:pt x="28710" y="9827"/>
                </a:lnTo>
                <a:lnTo>
                  <a:pt x="28666" y="9854"/>
                </a:lnTo>
                <a:lnTo>
                  <a:pt x="28622" y="9879"/>
                </a:lnTo>
                <a:lnTo>
                  <a:pt x="28578" y="9903"/>
                </a:lnTo>
                <a:lnTo>
                  <a:pt x="28532" y="9926"/>
                </a:lnTo>
                <a:lnTo>
                  <a:pt x="28484" y="9946"/>
                </a:lnTo>
                <a:lnTo>
                  <a:pt x="28436" y="9965"/>
                </a:lnTo>
                <a:lnTo>
                  <a:pt x="28387" y="9983"/>
                </a:lnTo>
                <a:lnTo>
                  <a:pt x="28337" y="9999"/>
                </a:lnTo>
                <a:lnTo>
                  <a:pt x="28287" y="10013"/>
                </a:lnTo>
                <a:lnTo>
                  <a:pt x="28236" y="10025"/>
                </a:lnTo>
                <a:lnTo>
                  <a:pt x="28189" y="10031"/>
                </a:lnTo>
                <a:lnTo>
                  <a:pt x="28143" y="10035"/>
                </a:lnTo>
                <a:lnTo>
                  <a:pt x="28098" y="10038"/>
                </a:lnTo>
                <a:lnTo>
                  <a:pt x="28052" y="10040"/>
                </a:lnTo>
                <a:lnTo>
                  <a:pt x="28006" y="10041"/>
                </a:lnTo>
                <a:lnTo>
                  <a:pt x="27960" y="10040"/>
                </a:lnTo>
                <a:lnTo>
                  <a:pt x="27915" y="10039"/>
                </a:lnTo>
                <a:lnTo>
                  <a:pt x="27870" y="10036"/>
                </a:lnTo>
                <a:lnTo>
                  <a:pt x="27825" y="10033"/>
                </a:lnTo>
                <a:lnTo>
                  <a:pt x="27780" y="10028"/>
                </a:lnTo>
                <a:lnTo>
                  <a:pt x="27735" y="10021"/>
                </a:lnTo>
                <a:lnTo>
                  <a:pt x="27691" y="10014"/>
                </a:lnTo>
                <a:lnTo>
                  <a:pt x="27647" y="10005"/>
                </a:lnTo>
                <a:lnTo>
                  <a:pt x="27602" y="9995"/>
                </a:lnTo>
                <a:lnTo>
                  <a:pt x="27559" y="9984"/>
                </a:lnTo>
                <a:lnTo>
                  <a:pt x="27516" y="9972"/>
                </a:lnTo>
                <a:lnTo>
                  <a:pt x="27473" y="9958"/>
                </a:lnTo>
                <a:lnTo>
                  <a:pt x="27430" y="9943"/>
                </a:lnTo>
                <a:lnTo>
                  <a:pt x="27388" y="9928"/>
                </a:lnTo>
                <a:lnTo>
                  <a:pt x="27346" y="9910"/>
                </a:lnTo>
                <a:lnTo>
                  <a:pt x="27305" y="9891"/>
                </a:lnTo>
                <a:lnTo>
                  <a:pt x="27265" y="9871"/>
                </a:lnTo>
                <a:lnTo>
                  <a:pt x="27224" y="9850"/>
                </a:lnTo>
                <a:lnTo>
                  <a:pt x="27185" y="9828"/>
                </a:lnTo>
                <a:lnTo>
                  <a:pt x="27145" y="9803"/>
                </a:lnTo>
                <a:lnTo>
                  <a:pt x="27107" y="9778"/>
                </a:lnTo>
                <a:lnTo>
                  <a:pt x="27068" y="9751"/>
                </a:lnTo>
                <a:lnTo>
                  <a:pt x="27031" y="9723"/>
                </a:lnTo>
                <a:lnTo>
                  <a:pt x="26994" y="9693"/>
                </a:lnTo>
                <a:lnTo>
                  <a:pt x="26958" y="9662"/>
                </a:lnTo>
                <a:lnTo>
                  <a:pt x="26922" y="9630"/>
                </a:lnTo>
                <a:lnTo>
                  <a:pt x="26888" y="9597"/>
                </a:lnTo>
                <a:lnTo>
                  <a:pt x="26854" y="9559"/>
                </a:lnTo>
                <a:lnTo>
                  <a:pt x="26821" y="9521"/>
                </a:lnTo>
                <a:lnTo>
                  <a:pt x="26790" y="9482"/>
                </a:lnTo>
                <a:lnTo>
                  <a:pt x="26761" y="9443"/>
                </a:lnTo>
                <a:lnTo>
                  <a:pt x="26732" y="9403"/>
                </a:lnTo>
                <a:lnTo>
                  <a:pt x="26705" y="9364"/>
                </a:lnTo>
                <a:lnTo>
                  <a:pt x="26679" y="9323"/>
                </a:lnTo>
                <a:lnTo>
                  <a:pt x="26655" y="9282"/>
                </a:lnTo>
                <a:lnTo>
                  <a:pt x="26631" y="9241"/>
                </a:lnTo>
                <a:lnTo>
                  <a:pt x="26609" y="9199"/>
                </a:lnTo>
                <a:lnTo>
                  <a:pt x="26588" y="9157"/>
                </a:lnTo>
                <a:lnTo>
                  <a:pt x="26568" y="9115"/>
                </a:lnTo>
                <a:lnTo>
                  <a:pt x="26551" y="9073"/>
                </a:lnTo>
                <a:lnTo>
                  <a:pt x="26533" y="9029"/>
                </a:lnTo>
                <a:lnTo>
                  <a:pt x="26517" y="8987"/>
                </a:lnTo>
                <a:lnTo>
                  <a:pt x="26503" y="8943"/>
                </a:lnTo>
                <a:lnTo>
                  <a:pt x="26489" y="8900"/>
                </a:lnTo>
                <a:lnTo>
                  <a:pt x="26477" y="8857"/>
                </a:lnTo>
                <a:lnTo>
                  <a:pt x="26466" y="8812"/>
                </a:lnTo>
                <a:lnTo>
                  <a:pt x="26456" y="8768"/>
                </a:lnTo>
                <a:lnTo>
                  <a:pt x="26448" y="8723"/>
                </a:lnTo>
                <a:lnTo>
                  <a:pt x="26440" y="8680"/>
                </a:lnTo>
                <a:lnTo>
                  <a:pt x="26434" y="8635"/>
                </a:lnTo>
                <a:lnTo>
                  <a:pt x="26429" y="8590"/>
                </a:lnTo>
                <a:lnTo>
                  <a:pt x="26425" y="8546"/>
                </a:lnTo>
                <a:lnTo>
                  <a:pt x="26422" y="8501"/>
                </a:lnTo>
                <a:lnTo>
                  <a:pt x="26421" y="8456"/>
                </a:lnTo>
                <a:lnTo>
                  <a:pt x="26419" y="8412"/>
                </a:lnTo>
                <a:lnTo>
                  <a:pt x="26419" y="8368"/>
                </a:lnTo>
                <a:lnTo>
                  <a:pt x="26422" y="8323"/>
                </a:lnTo>
                <a:lnTo>
                  <a:pt x="26425" y="8278"/>
                </a:lnTo>
                <a:lnTo>
                  <a:pt x="26428" y="8233"/>
                </a:lnTo>
                <a:lnTo>
                  <a:pt x="26433" y="8189"/>
                </a:lnTo>
                <a:lnTo>
                  <a:pt x="26439" y="8145"/>
                </a:lnTo>
                <a:lnTo>
                  <a:pt x="26445" y="8100"/>
                </a:lnTo>
                <a:lnTo>
                  <a:pt x="26454" y="8056"/>
                </a:lnTo>
                <a:lnTo>
                  <a:pt x="26463" y="8013"/>
                </a:lnTo>
                <a:lnTo>
                  <a:pt x="26473" y="7969"/>
                </a:lnTo>
                <a:lnTo>
                  <a:pt x="26484" y="7925"/>
                </a:lnTo>
                <a:lnTo>
                  <a:pt x="26497" y="7882"/>
                </a:lnTo>
                <a:lnTo>
                  <a:pt x="26509" y="7839"/>
                </a:lnTo>
                <a:lnTo>
                  <a:pt x="26524" y="7796"/>
                </a:lnTo>
                <a:lnTo>
                  <a:pt x="26539" y="7754"/>
                </a:lnTo>
                <a:lnTo>
                  <a:pt x="26555" y="7711"/>
                </a:lnTo>
                <a:lnTo>
                  <a:pt x="26571" y="7669"/>
                </a:lnTo>
                <a:lnTo>
                  <a:pt x="26590" y="7628"/>
                </a:lnTo>
                <a:lnTo>
                  <a:pt x="26609" y="7587"/>
                </a:lnTo>
                <a:lnTo>
                  <a:pt x="26629" y="7546"/>
                </a:lnTo>
                <a:lnTo>
                  <a:pt x="26650" y="7506"/>
                </a:lnTo>
                <a:lnTo>
                  <a:pt x="26671" y="7465"/>
                </a:lnTo>
                <a:lnTo>
                  <a:pt x="26694" y="7426"/>
                </a:lnTo>
                <a:lnTo>
                  <a:pt x="26718" y="7387"/>
                </a:lnTo>
                <a:lnTo>
                  <a:pt x="26743" y="7349"/>
                </a:lnTo>
                <a:lnTo>
                  <a:pt x="26768" y="7310"/>
                </a:lnTo>
                <a:lnTo>
                  <a:pt x="26795" y="7273"/>
                </a:lnTo>
                <a:lnTo>
                  <a:pt x="26822" y="7236"/>
                </a:lnTo>
                <a:lnTo>
                  <a:pt x="26850" y="7200"/>
                </a:lnTo>
                <a:lnTo>
                  <a:pt x="26880" y="7163"/>
                </a:lnTo>
                <a:lnTo>
                  <a:pt x="26910" y="7128"/>
                </a:lnTo>
                <a:lnTo>
                  <a:pt x="26940" y="7094"/>
                </a:lnTo>
                <a:lnTo>
                  <a:pt x="26971" y="7060"/>
                </a:lnTo>
                <a:lnTo>
                  <a:pt x="27005" y="7027"/>
                </a:lnTo>
                <a:lnTo>
                  <a:pt x="27038" y="6994"/>
                </a:lnTo>
                <a:lnTo>
                  <a:pt x="27071" y="6962"/>
                </a:lnTo>
                <a:lnTo>
                  <a:pt x="27107" y="6933"/>
                </a:lnTo>
                <a:lnTo>
                  <a:pt x="27141" y="6906"/>
                </a:lnTo>
                <a:lnTo>
                  <a:pt x="27176" y="6880"/>
                </a:lnTo>
                <a:lnTo>
                  <a:pt x="27212" y="6854"/>
                </a:lnTo>
                <a:lnTo>
                  <a:pt x="27248" y="6829"/>
                </a:lnTo>
                <a:lnTo>
                  <a:pt x="27285" y="6805"/>
                </a:lnTo>
                <a:lnTo>
                  <a:pt x="27321" y="6782"/>
                </a:lnTo>
                <a:lnTo>
                  <a:pt x="27357" y="6761"/>
                </a:lnTo>
                <a:lnTo>
                  <a:pt x="27395" y="6740"/>
                </a:lnTo>
                <a:lnTo>
                  <a:pt x="27432" y="6719"/>
                </a:lnTo>
                <a:lnTo>
                  <a:pt x="27470" y="6699"/>
                </a:lnTo>
                <a:lnTo>
                  <a:pt x="27508" y="6681"/>
                </a:lnTo>
                <a:lnTo>
                  <a:pt x="27546" y="6663"/>
                </a:lnTo>
                <a:lnTo>
                  <a:pt x="27584" y="6646"/>
                </a:lnTo>
                <a:lnTo>
                  <a:pt x="27623" y="6630"/>
                </a:lnTo>
                <a:lnTo>
                  <a:pt x="27662" y="6615"/>
                </a:lnTo>
                <a:lnTo>
                  <a:pt x="27701" y="6600"/>
                </a:lnTo>
                <a:lnTo>
                  <a:pt x="27741" y="6587"/>
                </a:lnTo>
                <a:lnTo>
                  <a:pt x="27780" y="6573"/>
                </a:lnTo>
                <a:lnTo>
                  <a:pt x="27820" y="6562"/>
                </a:lnTo>
                <a:lnTo>
                  <a:pt x="27859" y="6550"/>
                </a:lnTo>
                <a:lnTo>
                  <a:pt x="27899" y="6540"/>
                </a:lnTo>
                <a:lnTo>
                  <a:pt x="27939" y="6531"/>
                </a:lnTo>
                <a:lnTo>
                  <a:pt x="27980" y="6521"/>
                </a:lnTo>
                <a:lnTo>
                  <a:pt x="28020" y="6514"/>
                </a:lnTo>
                <a:lnTo>
                  <a:pt x="28060" y="6507"/>
                </a:lnTo>
                <a:lnTo>
                  <a:pt x="28101" y="6499"/>
                </a:lnTo>
                <a:lnTo>
                  <a:pt x="28141" y="6494"/>
                </a:lnTo>
                <a:lnTo>
                  <a:pt x="28182" y="6489"/>
                </a:lnTo>
                <a:lnTo>
                  <a:pt x="28223" y="6485"/>
                </a:lnTo>
                <a:lnTo>
                  <a:pt x="28264" y="6482"/>
                </a:lnTo>
                <a:lnTo>
                  <a:pt x="28305" y="6480"/>
                </a:lnTo>
                <a:lnTo>
                  <a:pt x="28345" y="6478"/>
                </a:lnTo>
                <a:lnTo>
                  <a:pt x="28387" y="6477"/>
                </a:lnTo>
                <a:lnTo>
                  <a:pt x="28428" y="6477"/>
                </a:lnTo>
                <a:lnTo>
                  <a:pt x="28468" y="6477"/>
                </a:lnTo>
                <a:lnTo>
                  <a:pt x="28510" y="6479"/>
                </a:lnTo>
                <a:lnTo>
                  <a:pt x="28550" y="6481"/>
                </a:lnTo>
                <a:lnTo>
                  <a:pt x="28592" y="6483"/>
                </a:lnTo>
                <a:lnTo>
                  <a:pt x="28633" y="6486"/>
                </a:lnTo>
                <a:lnTo>
                  <a:pt x="28673" y="6490"/>
                </a:lnTo>
                <a:lnTo>
                  <a:pt x="28715" y="6495"/>
                </a:lnTo>
                <a:lnTo>
                  <a:pt x="28756" y="6501"/>
                </a:lnTo>
                <a:lnTo>
                  <a:pt x="28796" y="6508"/>
                </a:lnTo>
                <a:lnTo>
                  <a:pt x="28837" y="6514"/>
                </a:lnTo>
                <a:lnTo>
                  <a:pt x="28877" y="6522"/>
                </a:lnTo>
                <a:lnTo>
                  <a:pt x="28918" y="6531"/>
                </a:lnTo>
                <a:lnTo>
                  <a:pt x="28959" y="6540"/>
                </a:lnTo>
                <a:lnTo>
                  <a:pt x="28999" y="6549"/>
                </a:lnTo>
                <a:lnTo>
                  <a:pt x="29040" y="6560"/>
                </a:lnTo>
                <a:lnTo>
                  <a:pt x="29079" y="6571"/>
                </a:lnTo>
                <a:lnTo>
                  <a:pt x="29119" y="6584"/>
                </a:lnTo>
                <a:lnTo>
                  <a:pt x="29159" y="6596"/>
                </a:lnTo>
                <a:lnTo>
                  <a:pt x="29199" y="6610"/>
                </a:lnTo>
                <a:lnTo>
                  <a:pt x="29239" y="6623"/>
                </a:lnTo>
                <a:lnTo>
                  <a:pt x="29277" y="6638"/>
                </a:lnTo>
                <a:lnTo>
                  <a:pt x="29317" y="6653"/>
                </a:lnTo>
                <a:lnTo>
                  <a:pt x="29355" y="6669"/>
                </a:lnTo>
                <a:lnTo>
                  <a:pt x="29395" y="6686"/>
                </a:lnTo>
                <a:lnTo>
                  <a:pt x="29432" y="6703"/>
                </a:lnTo>
                <a:lnTo>
                  <a:pt x="29471" y="6721"/>
                </a:lnTo>
                <a:lnTo>
                  <a:pt x="29509" y="6740"/>
                </a:lnTo>
                <a:lnTo>
                  <a:pt x="29547" y="6759"/>
                </a:lnTo>
                <a:lnTo>
                  <a:pt x="29584" y="6778"/>
                </a:lnTo>
                <a:lnTo>
                  <a:pt x="29619" y="6799"/>
                </a:lnTo>
                <a:lnTo>
                  <a:pt x="29652" y="6819"/>
                </a:lnTo>
                <a:lnTo>
                  <a:pt x="29685" y="6841"/>
                </a:lnTo>
                <a:lnTo>
                  <a:pt x="29717" y="6863"/>
                </a:lnTo>
                <a:lnTo>
                  <a:pt x="29750" y="6884"/>
                </a:lnTo>
                <a:lnTo>
                  <a:pt x="29781" y="6906"/>
                </a:lnTo>
                <a:lnTo>
                  <a:pt x="29812" y="6929"/>
                </a:lnTo>
                <a:lnTo>
                  <a:pt x="29842" y="6953"/>
                </a:lnTo>
                <a:lnTo>
                  <a:pt x="29873" y="6977"/>
                </a:lnTo>
                <a:lnTo>
                  <a:pt x="29902" y="7001"/>
                </a:lnTo>
                <a:lnTo>
                  <a:pt x="29931" y="7025"/>
                </a:lnTo>
                <a:lnTo>
                  <a:pt x="29959" y="7050"/>
                </a:lnTo>
                <a:lnTo>
                  <a:pt x="29987" y="7075"/>
                </a:lnTo>
                <a:lnTo>
                  <a:pt x="30014" y="7101"/>
                </a:lnTo>
                <a:lnTo>
                  <a:pt x="30041" y="7127"/>
                </a:lnTo>
                <a:lnTo>
                  <a:pt x="30067" y="7153"/>
                </a:lnTo>
                <a:lnTo>
                  <a:pt x="30118" y="7207"/>
                </a:lnTo>
                <a:lnTo>
                  <a:pt x="30167" y="7261"/>
                </a:lnTo>
                <a:lnTo>
                  <a:pt x="30213" y="7317"/>
                </a:lnTo>
                <a:lnTo>
                  <a:pt x="30258" y="7376"/>
                </a:lnTo>
                <a:lnTo>
                  <a:pt x="30300" y="7434"/>
                </a:lnTo>
                <a:lnTo>
                  <a:pt x="30341" y="7494"/>
                </a:lnTo>
                <a:lnTo>
                  <a:pt x="30379" y="7555"/>
                </a:lnTo>
                <a:lnTo>
                  <a:pt x="30415" y="7617"/>
                </a:lnTo>
                <a:lnTo>
                  <a:pt x="30449" y="7680"/>
                </a:lnTo>
                <a:lnTo>
                  <a:pt x="30482" y="7744"/>
                </a:lnTo>
                <a:lnTo>
                  <a:pt x="30512" y="7809"/>
                </a:lnTo>
                <a:lnTo>
                  <a:pt x="30540" y="7874"/>
                </a:lnTo>
                <a:lnTo>
                  <a:pt x="30566" y="7941"/>
                </a:lnTo>
                <a:lnTo>
                  <a:pt x="30590" y="8007"/>
                </a:lnTo>
                <a:lnTo>
                  <a:pt x="30612" y="8075"/>
                </a:lnTo>
                <a:lnTo>
                  <a:pt x="30632" y="8144"/>
                </a:lnTo>
                <a:lnTo>
                  <a:pt x="30649" y="8212"/>
                </a:lnTo>
                <a:lnTo>
                  <a:pt x="30665" y="8282"/>
                </a:lnTo>
                <a:lnTo>
                  <a:pt x="30678" y="8352"/>
                </a:lnTo>
                <a:lnTo>
                  <a:pt x="30691" y="8423"/>
                </a:lnTo>
                <a:lnTo>
                  <a:pt x="30700" y="8493"/>
                </a:lnTo>
                <a:lnTo>
                  <a:pt x="30709" y="8565"/>
                </a:lnTo>
                <a:lnTo>
                  <a:pt x="30714" y="8636"/>
                </a:lnTo>
                <a:lnTo>
                  <a:pt x="30718" y="8708"/>
                </a:lnTo>
                <a:lnTo>
                  <a:pt x="30720" y="8780"/>
                </a:lnTo>
                <a:lnTo>
                  <a:pt x="30720" y="8853"/>
                </a:lnTo>
                <a:lnTo>
                  <a:pt x="30718" y="8924"/>
                </a:lnTo>
                <a:lnTo>
                  <a:pt x="30714" y="8996"/>
                </a:lnTo>
                <a:lnTo>
                  <a:pt x="30708" y="9068"/>
                </a:lnTo>
                <a:lnTo>
                  <a:pt x="30700" y="9141"/>
                </a:lnTo>
                <a:lnTo>
                  <a:pt x="30690" y="9213"/>
                </a:lnTo>
                <a:lnTo>
                  <a:pt x="30678" y="9284"/>
                </a:lnTo>
                <a:lnTo>
                  <a:pt x="30665" y="9355"/>
                </a:lnTo>
                <a:lnTo>
                  <a:pt x="30649" y="9427"/>
                </a:lnTo>
                <a:lnTo>
                  <a:pt x="30632" y="9498"/>
                </a:lnTo>
                <a:lnTo>
                  <a:pt x="30612" y="9569"/>
                </a:lnTo>
                <a:lnTo>
                  <a:pt x="30590" y="9638"/>
                </a:lnTo>
                <a:lnTo>
                  <a:pt x="30567" y="9708"/>
                </a:lnTo>
                <a:lnTo>
                  <a:pt x="30542" y="9777"/>
                </a:lnTo>
                <a:lnTo>
                  <a:pt x="30515" y="9845"/>
                </a:lnTo>
                <a:lnTo>
                  <a:pt x="30486" y="9913"/>
                </a:lnTo>
                <a:lnTo>
                  <a:pt x="30456" y="9981"/>
                </a:lnTo>
                <a:lnTo>
                  <a:pt x="30422" y="10047"/>
                </a:lnTo>
                <a:lnTo>
                  <a:pt x="30388" y="10113"/>
                </a:lnTo>
                <a:lnTo>
                  <a:pt x="30351" y="10177"/>
                </a:lnTo>
                <a:lnTo>
                  <a:pt x="30313" y="10242"/>
                </a:lnTo>
                <a:lnTo>
                  <a:pt x="30273" y="10304"/>
                </a:lnTo>
                <a:lnTo>
                  <a:pt x="30231" y="10367"/>
                </a:lnTo>
                <a:lnTo>
                  <a:pt x="30187" y="10428"/>
                </a:lnTo>
                <a:lnTo>
                  <a:pt x="30141" y="10488"/>
                </a:lnTo>
                <a:lnTo>
                  <a:pt x="30094" y="10547"/>
                </a:lnTo>
                <a:lnTo>
                  <a:pt x="30044" y="10604"/>
                </a:lnTo>
                <a:lnTo>
                  <a:pt x="29993" y="10660"/>
                </a:lnTo>
                <a:lnTo>
                  <a:pt x="29940" y="10715"/>
                </a:lnTo>
                <a:lnTo>
                  <a:pt x="29886" y="10770"/>
                </a:lnTo>
                <a:lnTo>
                  <a:pt x="29829" y="10822"/>
                </a:lnTo>
                <a:lnTo>
                  <a:pt x="29775" y="10867"/>
                </a:lnTo>
                <a:lnTo>
                  <a:pt x="29719" y="10911"/>
                </a:lnTo>
                <a:lnTo>
                  <a:pt x="29662" y="10953"/>
                </a:lnTo>
                <a:lnTo>
                  <a:pt x="29605" y="10993"/>
                </a:lnTo>
                <a:lnTo>
                  <a:pt x="29548" y="11032"/>
                </a:lnTo>
                <a:lnTo>
                  <a:pt x="29489" y="11068"/>
                </a:lnTo>
                <a:lnTo>
                  <a:pt x="29431" y="11105"/>
                </a:lnTo>
                <a:lnTo>
                  <a:pt x="29372" y="11138"/>
                </a:lnTo>
                <a:lnTo>
                  <a:pt x="29311" y="11170"/>
                </a:lnTo>
                <a:lnTo>
                  <a:pt x="29251" y="11201"/>
                </a:lnTo>
                <a:lnTo>
                  <a:pt x="29191" y="11231"/>
                </a:lnTo>
                <a:lnTo>
                  <a:pt x="29129" y="11259"/>
                </a:lnTo>
                <a:lnTo>
                  <a:pt x="29068" y="11285"/>
                </a:lnTo>
                <a:lnTo>
                  <a:pt x="29005" y="11310"/>
                </a:lnTo>
                <a:lnTo>
                  <a:pt x="28943" y="11333"/>
                </a:lnTo>
                <a:lnTo>
                  <a:pt x="28880" y="11353"/>
                </a:lnTo>
                <a:lnTo>
                  <a:pt x="28817" y="11374"/>
                </a:lnTo>
                <a:lnTo>
                  <a:pt x="28753" y="11392"/>
                </a:lnTo>
                <a:lnTo>
                  <a:pt x="28689" y="11410"/>
                </a:lnTo>
                <a:lnTo>
                  <a:pt x="28625" y="11424"/>
                </a:lnTo>
                <a:lnTo>
                  <a:pt x="28561" y="11439"/>
                </a:lnTo>
                <a:lnTo>
                  <a:pt x="28496" y="11451"/>
                </a:lnTo>
                <a:lnTo>
                  <a:pt x="28431" y="11462"/>
                </a:lnTo>
                <a:lnTo>
                  <a:pt x="28366" y="11471"/>
                </a:lnTo>
                <a:lnTo>
                  <a:pt x="28301" y="11479"/>
                </a:lnTo>
                <a:lnTo>
                  <a:pt x="28236" y="11486"/>
                </a:lnTo>
                <a:lnTo>
                  <a:pt x="28170" y="11490"/>
                </a:lnTo>
                <a:lnTo>
                  <a:pt x="28105" y="11494"/>
                </a:lnTo>
                <a:lnTo>
                  <a:pt x="28039" y="11496"/>
                </a:lnTo>
                <a:lnTo>
                  <a:pt x="27974" y="11496"/>
                </a:lnTo>
                <a:lnTo>
                  <a:pt x="27908" y="11495"/>
                </a:lnTo>
                <a:lnTo>
                  <a:pt x="27843" y="11493"/>
                </a:lnTo>
                <a:lnTo>
                  <a:pt x="27777" y="11489"/>
                </a:lnTo>
                <a:lnTo>
                  <a:pt x="27711" y="11484"/>
                </a:lnTo>
                <a:lnTo>
                  <a:pt x="27646" y="11476"/>
                </a:lnTo>
                <a:lnTo>
                  <a:pt x="27580" y="11468"/>
                </a:lnTo>
                <a:lnTo>
                  <a:pt x="27516" y="11459"/>
                </a:lnTo>
                <a:lnTo>
                  <a:pt x="27450" y="11447"/>
                </a:lnTo>
                <a:lnTo>
                  <a:pt x="27386" y="11435"/>
                </a:lnTo>
                <a:lnTo>
                  <a:pt x="27320" y="11421"/>
                </a:lnTo>
                <a:lnTo>
                  <a:pt x="27255" y="11405"/>
                </a:lnTo>
                <a:lnTo>
                  <a:pt x="27192" y="11389"/>
                </a:lnTo>
                <a:lnTo>
                  <a:pt x="27127" y="11371"/>
                </a:lnTo>
                <a:lnTo>
                  <a:pt x="27064" y="11351"/>
                </a:lnTo>
                <a:lnTo>
                  <a:pt x="27000" y="11331"/>
                </a:lnTo>
                <a:lnTo>
                  <a:pt x="26937" y="11308"/>
                </a:lnTo>
                <a:lnTo>
                  <a:pt x="26874" y="11284"/>
                </a:lnTo>
                <a:lnTo>
                  <a:pt x="26812" y="11259"/>
                </a:lnTo>
                <a:lnTo>
                  <a:pt x="26751" y="11233"/>
                </a:lnTo>
                <a:lnTo>
                  <a:pt x="26689" y="11205"/>
                </a:lnTo>
                <a:lnTo>
                  <a:pt x="26628" y="11175"/>
                </a:lnTo>
                <a:lnTo>
                  <a:pt x="26567" y="11144"/>
                </a:lnTo>
                <a:lnTo>
                  <a:pt x="26507" y="11113"/>
                </a:lnTo>
                <a:lnTo>
                  <a:pt x="26448" y="11080"/>
                </a:lnTo>
                <a:lnTo>
                  <a:pt x="26388" y="11044"/>
                </a:lnTo>
                <a:lnTo>
                  <a:pt x="26330" y="11009"/>
                </a:lnTo>
                <a:lnTo>
                  <a:pt x="26272" y="10971"/>
                </a:lnTo>
                <a:lnTo>
                  <a:pt x="26214" y="10933"/>
                </a:lnTo>
                <a:lnTo>
                  <a:pt x="26158" y="10892"/>
                </a:lnTo>
                <a:lnTo>
                  <a:pt x="26102" y="10852"/>
                </a:lnTo>
                <a:lnTo>
                  <a:pt x="26047" y="10809"/>
                </a:lnTo>
                <a:lnTo>
                  <a:pt x="25992" y="10765"/>
                </a:lnTo>
                <a:lnTo>
                  <a:pt x="25937" y="10720"/>
                </a:lnTo>
                <a:lnTo>
                  <a:pt x="25884" y="10673"/>
                </a:lnTo>
                <a:lnTo>
                  <a:pt x="25840" y="10644"/>
                </a:lnTo>
                <a:lnTo>
                  <a:pt x="25797" y="10618"/>
                </a:lnTo>
                <a:lnTo>
                  <a:pt x="25756" y="10593"/>
                </a:lnTo>
                <a:lnTo>
                  <a:pt x="25718" y="10571"/>
                </a:lnTo>
                <a:lnTo>
                  <a:pt x="25681" y="10551"/>
                </a:lnTo>
                <a:lnTo>
                  <a:pt x="25646" y="10533"/>
                </a:lnTo>
                <a:lnTo>
                  <a:pt x="25613" y="10518"/>
                </a:lnTo>
                <a:lnTo>
                  <a:pt x="25581" y="10503"/>
                </a:lnTo>
                <a:lnTo>
                  <a:pt x="25550" y="10492"/>
                </a:lnTo>
                <a:lnTo>
                  <a:pt x="25521" y="10480"/>
                </a:lnTo>
                <a:lnTo>
                  <a:pt x="25493" y="10472"/>
                </a:lnTo>
                <a:lnTo>
                  <a:pt x="25466" y="10464"/>
                </a:lnTo>
                <a:lnTo>
                  <a:pt x="25440" y="10457"/>
                </a:lnTo>
                <a:lnTo>
                  <a:pt x="25414" y="10452"/>
                </a:lnTo>
                <a:lnTo>
                  <a:pt x="25389" y="10448"/>
                </a:lnTo>
                <a:lnTo>
                  <a:pt x="25364" y="10445"/>
                </a:lnTo>
                <a:lnTo>
                  <a:pt x="3051" y="10445"/>
                </a:lnTo>
                <a:lnTo>
                  <a:pt x="2972" y="10444"/>
                </a:lnTo>
                <a:lnTo>
                  <a:pt x="2894" y="10442"/>
                </a:lnTo>
                <a:lnTo>
                  <a:pt x="2816" y="10437"/>
                </a:lnTo>
                <a:lnTo>
                  <a:pt x="2739" y="10429"/>
                </a:lnTo>
                <a:lnTo>
                  <a:pt x="2662" y="10421"/>
                </a:lnTo>
                <a:lnTo>
                  <a:pt x="2586" y="10411"/>
                </a:lnTo>
                <a:lnTo>
                  <a:pt x="2511" y="10398"/>
                </a:lnTo>
                <a:lnTo>
                  <a:pt x="2436" y="10383"/>
                </a:lnTo>
                <a:lnTo>
                  <a:pt x="2362" y="10367"/>
                </a:lnTo>
                <a:lnTo>
                  <a:pt x="2288" y="10349"/>
                </a:lnTo>
                <a:lnTo>
                  <a:pt x="2215" y="10329"/>
                </a:lnTo>
                <a:lnTo>
                  <a:pt x="2143" y="10309"/>
                </a:lnTo>
                <a:lnTo>
                  <a:pt x="2073" y="10285"/>
                </a:lnTo>
                <a:lnTo>
                  <a:pt x="2002" y="10261"/>
                </a:lnTo>
                <a:lnTo>
                  <a:pt x="1932" y="10234"/>
                </a:lnTo>
                <a:lnTo>
                  <a:pt x="1863" y="10205"/>
                </a:lnTo>
                <a:lnTo>
                  <a:pt x="1795" y="10176"/>
                </a:lnTo>
                <a:lnTo>
                  <a:pt x="1728" y="10144"/>
                </a:lnTo>
                <a:lnTo>
                  <a:pt x="1661" y="10112"/>
                </a:lnTo>
                <a:lnTo>
                  <a:pt x="1597" y="10077"/>
                </a:lnTo>
                <a:lnTo>
                  <a:pt x="1532" y="10041"/>
                </a:lnTo>
                <a:lnTo>
                  <a:pt x="1469" y="10004"/>
                </a:lnTo>
                <a:lnTo>
                  <a:pt x="1406" y="9965"/>
                </a:lnTo>
                <a:lnTo>
                  <a:pt x="1345" y="9924"/>
                </a:lnTo>
                <a:lnTo>
                  <a:pt x="1285" y="9883"/>
                </a:lnTo>
                <a:lnTo>
                  <a:pt x="1225" y="9839"/>
                </a:lnTo>
                <a:lnTo>
                  <a:pt x="1167" y="9794"/>
                </a:lnTo>
                <a:lnTo>
                  <a:pt x="1110" y="9749"/>
                </a:lnTo>
                <a:lnTo>
                  <a:pt x="1055" y="9702"/>
                </a:lnTo>
                <a:lnTo>
                  <a:pt x="999" y="9653"/>
                </a:lnTo>
                <a:lnTo>
                  <a:pt x="945" y="9603"/>
                </a:lnTo>
                <a:lnTo>
                  <a:pt x="893" y="9552"/>
                </a:lnTo>
                <a:lnTo>
                  <a:pt x="842" y="9500"/>
                </a:lnTo>
                <a:lnTo>
                  <a:pt x="792" y="9446"/>
                </a:lnTo>
                <a:lnTo>
                  <a:pt x="743" y="9392"/>
                </a:lnTo>
                <a:lnTo>
                  <a:pt x="696" y="9335"/>
                </a:lnTo>
                <a:lnTo>
                  <a:pt x="651" y="9278"/>
                </a:lnTo>
                <a:lnTo>
                  <a:pt x="606" y="9220"/>
                </a:lnTo>
                <a:lnTo>
                  <a:pt x="562" y="9161"/>
                </a:lnTo>
                <a:lnTo>
                  <a:pt x="521" y="9100"/>
                </a:lnTo>
                <a:lnTo>
                  <a:pt x="480" y="9039"/>
                </a:lnTo>
                <a:lnTo>
                  <a:pt x="441" y="8976"/>
                </a:lnTo>
                <a:lnTo>
                  <a:pt x="404" y="8913"/>
                </a:lnTo>
                <a:lnTo>
                  <a:pt x="367" y="8849"/>
                </a:lnTo>
                <a:lnTo>
                  <a:pt x="333" y="8784"/>
                </a:lnTo>
                <a:lnTo>
                  <a:pt x="301" y="8717"/>
                </a:lnTo>
                <a:lnTo>
                  <a:pt x="270" y="8651"/>
                </a:lnTo>
                <a:lnTo>
                  <a:pt x="239" y="8582"/>
                </a:lnTo>
                <a:lnTo>
                  <a:pt x="211" y="8513"/>
                </a:lnTo>
                <a:lnTo>
                  <a:pt x="185" y="8444"/>
                </a:lnTo>
                <a:lnTo>
                  <a:pt x="160" y="8373"/>
                </a:lnTo>
                <a:lnTo>
                  <a:pt x="136" y="8302"/>
                </a:lnTo>
                <a:lnTo>
                  <a:pt x="116" y="8230"/>
                </a:lnTo>
                <a:lnTo>
                  <a:pt x="96" y="8157"/>
                </a:lnTo>
                <a:lnTo>
                  <a:pt x="78" y="8083"/>
                </a:lnTo>
                <a:lnTo>
                  <a:pt x="61" y="8010"/>
                </a:lnTo>
                <a:lnTo>
                  <a:pt x="47" y="7935"/>
                </a:lnTo>
                <a:lnTo>
                  <a:pt x="34" y="7860"/>
                </a:lnTo>
                <a:lnTo>
                  <a:pt x="24" y="7784"/>
                </a:lnTo>
                <a:lnTo>
                  <a:pt x="16" y="7707"/>
                </a:lnTo>
                <a:lnTo>
                  <a:pt x="8" y="7630"/>
                </a:lnTo>
                <a:lnTo>
                  <a:pt x="4" y="7552"/>
                </a:lnTo>
                <a:lnTo>
                  <a:pt x="1" y="7474"/>
                </a:lnTo>
                <a:lnTo>
                  <a:pt x="0" y="7394"/>
                </a:lnTo>
                <a:lnTo>
                  <a:pt x="0" y="3050"/>
                </a:lnTo>
                <a:lnTo>
                  <a:pt x="1" y="2971"/>
                </a:lnTo>
                <a:lnTo>
                  <a:pt x="4" y="2893"/>
                </a:lnTo>
                <a:lnTo>
                  <a:pt x="8" y="2815"/>
                </a:lnTo>
                <a:lnTo>
                  <a:pt x="16" y="2738"/>
                </a:lnTo>
                <a:lnTo>
                  <a:pt x="24" y="2661"/>
                </a:lnTo>
                <a:lnTo>
                  <a:pt x="34" y="2585"/>
                </a:lnTo>
                <a:lnTo>
                  <a:pt x="47" y="2510"/>
                </a:lnTo>
                <a:lnTo>
                  <a:pt x="61" y="2435"/>
                </a:lnTo>
                <a:lnTo>
                  <a:pt x="78" y="2361"/>
                </a:lnTo>
                <a:lnTo>
                  <a:pt x="96" y="2288"/>
                </a:lnTo>
                <a:lnTo>
                  <a:pt x="116" y="2215"/>
                </a:lnTo>
                <a:lnTo>
                  <a:pt x="136" y="2143"/>
                </a:lnTo>
                <a:lnTo>
                  <a:pt x="160" y="2072"/>
                </a:lnTo>
                <a:lnTo>
                  <a:pt x="185" y="2001"/>
                </a:lnTo>
                <a:lnTo>
                  <a:pt x="211" y="1932"/>
                </a:lnTo>
                <a:lnTo>
                  <a:pt x="239" y="1863"/>
                </a:lnTo>
                <a:lnTo>
                  <a:pt x="270" y="1795"/>
                </a:lnTo>
                <a:lnTo>
                  <a:pt x="301" y="1728"/>
                </a:lnTo>
                <a:lnTo>
                  <a:pt x="333" y="1661"/>
                </a:lnTo>
                <a:lnTo>
                  <a:pt x="367" y="1596"/>
                </a:lnTo>
                <a:lnTo>
                  <a:pt x="404" y="1532"/>
                </a:lnTo>
                <a:lnTo>
                  <a:pt x="441" y="1468"/>
                </a:lnTo>
                <a:lnTo>
                  <a:pt x="480" y="1406"/>
                </a:lnTo>
                <a:lnTo>
                  <a:pt x="521" y="1345"/>
                </a:lnTo>
                <a:lnTo>
                  <a:pt x="562" y="1284"/>
                </a:lnTo>
                <a:lnTo>
                  <a:pt x="606" y="1225"/>
                </a:lnTo>
                <a:lnTo>
                  <a:pt x="651" y="1167"/>
                </a:lnTo>
                <a:lnTo>
                  <a:pt x="696" y="1109"/>
                </a:lnTo>
                <a:lnTo>
                  <a:pt x="743" y="1054"/>
                </a:lnTo>
                <a:lnTo>
                  <a:pt x="792" y="999"/>
                </a:lnTo>
                <a:lnTo>
                  <a:pt x="842" y="946"/>
                </a:lnTo>
                <a:lnTo>
                  <a:pt x="893" y="893"/>
                </a:lnTo>
                <a:lnTo>
                  <a:pt x="945" y="842"/>
                </a:lnTo>
                <a:lnTo>
                  <a:pt x="999" y="792"/>
                </a:lnTo>
                <a:lnTo>
                  <a:pt x="1055" y="744"/>
                </a:lnTo>
                <a:lnTo>
                  <a:pt x="1110" y="696"/>
                </a:lnTo>
                <a:lnTo>
                  <a:pt x="1167" y="650"/>
                </a:lnTo>
                <a:lnTo>
                  <a:pt x="1225" y="606"/>
                </a:lnTo>
                <a:lnTo>
                  <a:pt x="1285" y="563"/>
                </a:lnTo>
                <a:lnTo>
                  <a:pt x="1345" y="520"/>
                </a:lnTo>
                <a:lnTo>
                  <a:pt x="1406" y="481"/>
                </a:lnTo>
                <a:lnTo>
                  <a:pt x="1469" y="441"/>
                </a:lnTo>
                <a:lnTo>
                  <a:pt x="1532" y="404"/>
                </a:lnTo>
                <a:lnTo>
                  <a:pt x="1597" y="368"/>
                </a:lnTo>
                <a:lnTo>
                  <a:pt x="1661" y="334"/>
                </a:lnTo>
                <a:lnTo>
                  <a:pt x="1728" y="301"/>
                </a:lnTo>
                <a:lnTo>
                  <a:pt x="1795" y="270"/>
                </a:lnTo>
                <a:lnTo>
                  <a:pt x="1863" y="239"/>
                </a:lnTo>
                <a:lnTo>
                  <a:pt x="1932" y="211"/>
                </a:lnTo>
                <a:lnTo>
                  <a:pt x="2002" y="185"/>
                </a:lnTo>
                <a:lnTo>
                  <a:pt x="2073" y="160"/>
                </a:lnTo>
                <a:lnTo>
                  <a:pt x="2143" y="137"/>
                </a:lnTo>
                <a:lnTo>
                  <a:pt x="2215" y="116"/>
                </a:lnTo>
                <a:lnTo>
                  <a:pt x="2288" y="96"/>
                </a:lnTo>
                <a:lnTo>
                  <a:pt x="2362" y="78"/>
                </a:lnTo>
                <a:lnTo>
                  <a:pt x="2436" y="61"/>
                </a:lnTo>
                <a:lnTo>
                  <a:pt x="2511" y="48"/>
                </a:lnTo>
                <a:lnTo>
                  <a:pt x="2586" y="35"/>
                </a:lnTo>
                <a:lnTo>
                  <a:pt x="2662" y="24"/>
                </a:lnTo>
                <a:lnTo>
                  <a:pt x="2739" y="16"/>
                </a:lnTo>
                <a:lnTo>
                  <a:pt x="2816" y="8"/>
                </a:lnTo>
                <a:lnTo>
                  <a:pt x="2894" y="4"/>
                </a:lnTo>
                <a:lnTo>
                  <a:pt x="2972" y="1"/>
                </a:lnTo>
                <a:lnTo>
                  <a:pt x="3051" y="0"/>
                </a:lnTo>
                <a:lnTo>
                  <a:pt x="25929" y="0"/>
                </a:lnTo>
                <a:lnTo>
                  <a:pt x="26007" y="1"/>
                </a:lnTo>
                <a:lnTo>
                  <a:pt x="26086" y="4"/>
                </a:lnTo>
                <a:lnTo>
                  <a:pt x="26163" y="8"/>
                </a:lnTo>
                <a:lnTo>
                  <a:pt x="26240" y="16"/>
                </a:lnTo>
                <a:lnTo>
                  <a:pt x="26317" y="24"/>
                </a:lnTo>
                <a:lnTo>
                  <a:pt x="26393" y="35"/>
                </a:lnTo>
                <a:lnTo>
                  <a:pt x="26469" y="48"/>
                </a:lnTo>
                <a:lnTo>
                  <a:pt x="26543" y="61"/>
                </a:lnTo>
                <a:lnTo>
                  <a:pt x="26618" y="78"/>
                </a:lnTo>
                <a:lnTo>
                  <a:pt x="26691" y="96"/>
                </a:lnTo>
                <a:lnTo>
                  <a:pt x="26764" y="116"/>
                </a:lnTo>
                <a:lnTo>
                  <a:pt x="26836" y="137"/>
                </a:lnTo>
                <a:lnTo>
                  <a:pt x="26908" y="160"/>
                </a:lnTo>
                <a:lnTo>
                  <a:pt x="26977" y="185"/>
                </a:lnTo>
                <a:lnTo>
                  <a:pt x="27047" y="211"/>
                </a:lnTo>
                <a:lnTo>
                  <a:pt x="27117" y="239"/>
                </a:lnTo>
                <a:lnTo>
                  <a:pt x="27185" y="270"/>
                </a:lnTo>
                <a:lnTo>
                  <a:pt x="27251" y="301"/>
                </a:lnTo>
                <a:lnTo>
                  <a:pt x="27318" y="334"/>
                </a:lnTo>
                <a:lnTo>
                  <a:pt x="27383" y="368"/>
                </a:lnTo>
                <a:lnTo>
                  <a:pt x="27448" y="404"/>
                </a:lnTo>
                <a:lnTo>
                  <a:pt x="27510" y="441"/>
                </a:lnTo>
                <a:lnTo>
                  <a:pt x="27573" y="481"/>
                </a:lnTo>
                <a:lnTo>
                  <a:pt x="27634" y="520"/>
                </a:lnTo>
                <a:lnTo>
                  <a:pt x="27695" y="563"/>
                </a:lnTo>
                <a:lnTo>
                  <a:pt x="27754" y="606"/>
                </a:lnTo>
                <a:lnTo>
                  <a:pt x="27812" y="650"/>
                </a:lnTo>
                <a:lnTo>
                  <a:pt x="27870" y="696"/>
                </a:lnTo>
                <a:lnTo>
                  <a:pt x="27926" y="744"/>
                </a:lnTo>
                <a:lnTo>
                  <a:pt x="27980" y="792"/>
                </a:lnTo>
                <a:lnTo>
                  <a:pt x="28034" y="842"/>
                </a:lnTo>
                <a:lnTo>
                  <a:pt x="28086" y="893"/>
                </a:lnTo>
                <a:lnTo>
                  <a:pt x="28137" y="946"/>
                </a:lnTo>
                <a:lnTo>
                  <a:pt x="28187" y="999"/>
                </a:lnTo>
                <a:lnTo>
                  <a:pt x="28236" y="1054"/>
                </a:lnTo>
                <a:lnTo>
                  <a:pt x="28283" y="1109"/>
                </a:lnTo>
                <a:lnTo>
                  <a:pt x="28330" y="1167"/>
                </a:lnTo>
                <a:lnTo>
                  <a:pt x="28373" y="1225"/>
                </a:lnTo>
                <a:lnTo>
                  <a:pt x="28417" y="1284"/>
                </a:lnTo>
                <a:lnTo>
                  <a:pt x="28459" y="1345"/>
                </a:lnTo>
                <a:lnTo>
                  <a:pt x="28499" y="1406"/>
                </a:lnTo>
                <a:lnTo>
                  <a:pt x="28538" y="1468"/>
                </a:lnTo>
                <a:lnTo>
                  <a:pt x="28575" y="1532"/>
                </a:lnTo>
                <a:lnTo>
                  <a:pt x="28612" y="1596"/>
                </a:lnTo>
                <a:lnTo>
                  <a:pt x="28646" y="1661"/>
                </a:lnTo>
                <a:lnTo>
                  <a:pt x="28680" y="1728"/>
                </a:lnTo>
                <a:lnTo>
                  <a:pt x="28711" y="1795"/>
                </a:lnTo>
                <a:lnTo>
                  <a:pt x="28740" y="1863"/>
                </a:lnTo>
                <a:lnTo>
                  <a:pt x="28768" y="1932"/>
                </a:lnTo>
                <a:lnTo>
                  <a:pt x="28795" y="2001"/>
                </a:lnTo>
                <a:lnTo>
                  <a:pt x="28820" y="2072"/>
                </a:lnTo>
                <a:lnTo>
                  <a:pt x="28843" y="2143"/>
                </a:lnTo>
                <a:lnTo>
                  <a:pt x="28865" y="2215"/>
                </a:lnTo>
                <a:lnTo>
                  <a:pt x="28884" y="2288"/>
                </a:lnTo>
                <a:lnTo>
                  <a:pt x="28902" y="2361"/>
                </a:lnTo>
                <a:lnTo>
                  <a:pt x="28918" y="2435"/>
                </a:lnTo>
                <a:lnTo>
                  <a:pt x="28933" y="2510"/>
                </a:lnTo>
                <a:lnTo>
                  <a:pt x="28945" y="2585"/>
                </a:lnTo>
                <a:lnTo>
                  <a:pt x="28955" y="2661"/>
                </a:lnTo>
                <a:lnTo>
                  <a:pt x="28965" y="2738"/>
                </a:lnTo>
                <a:lnTo>
                  <a:pt x="28971" y="2815"/>
                </a:lnTo>
                <a:lnTo>
                  <a:pt x="28976" y="2893"/>
                </a:lnTo>
                <a:lnTo>
                  <a:pt x="28979" y="2971"/>
                </a:lnTo>
                <a:lnTo>
                  <a:pt x="28980" y="3050"/>
                </a:lnTo>
                <a:lnTo>
                  <a:pt x="28980" y="5222"/>
                </a:lnTo>
                <a:lnTo>
                  <a:pt x="28979" y="5273"/>
                </a:lnTo>
                <a:lnTo>
                  <a:pt x="28978" y="5323"/>
                </a:lnTo>
                <a:lnTo>
                  <a:pt x="28974" y="5373"/>
                </a:lnTo>
                <a:lnTo>
                  <a:pt x="28969" y="5422"/>
                </a:lnTo>
                <a:lnTo>
                  <a:pt x="28965" y="5447"/>
                </a:lnTo>
                <a:lnTo>
                  <a:pt x="28961" y="5471"/>
                </a:lnTo>
                <a:lnTo>
                  <a:pt x="28955" y="5495"/>
                </a:lnTo>
                <a:lnTo>
                  <a:pt x="28950" y="5518"/>
                </a:lnTo>
                <a:lnTo>
                  <a:pt x="28943" y="5542"/>
                </a:lnTo>
                <a:lnTo>
                  <a:pt x="28936" y="5565"/>
                </a:lnTo>
                <a:lnTo>
                  <a:pt x="28927" y="5588"/>
                </a:lnTo>
                <a:lnTo>
                  <a:pt x="28918" y="5610"/>
                </a:lnTo>
                <a:lnTo>
                  <a:pt x="28825" y="5605"/>
                </a:lnTo>
                <a:lnTo>
                  <a:pt x="28733" y="5603"/>
                </a:lnTo>
                <a:lnTo>
                  <a:pt x="28640" y="5603"/>
                </a:lnTo>
                <a:lnTo>
                  <a:pt x="28548" y="5605"/>
                </a:lnTo>
                <a:lnTo>
                  <a:pt x="28456" y="5610"/>
                </a:lnTo>
                <a:lnTo>
                  <a:pt x="28364" y="5617"/>
                </a:lnTo>
                <a:lnTo>
                  <a:pt x="28274" y="5625"/>
                </a:lnTo>
                <a:lnTo>
                  <a:pt x="28183" y="5637"/>
                </a:lnTo>
                <a:lnTo>
                  <a:pt x="28092" y="5649"/>
                </a:lnTo>
                <a:lnTo>
                  <a:pt x="28003" y="5665"/>
                </a:lnTo>
                <a:lnTo>
                  <a:pt x="27913" y="5682"/>
                </a:lnTo>
                <a:lnTo>
                  <a:pt x="27825" y="5702"/>
                </a:lnTo>
                <a:lnTo>
                  <a:pt x="27737" y="5725"/>
                </a:lnTo>
                <a:lnTo>
                  <a:pt x="27650" y="5749"/>
                </a:lnTo>
                <a:lnTo>
                  <a:pt x="27564" y="5776"/>
                </a:lnTo>
                <a:lnTo>
                  <a:pt x="27478" y="5805"/>
                </a:lnTo>
                <a:lnTo>
                  <a:pt x="27437" y="5821"/>
                </a:lnTo>
                <a:lnTo>
                  <a:pt x="27394" y="5836"/>
                </a:lnTo>
                <a:lnTo>
                  <a:pt x="27352" y="5853"/>
                </a:lnTo>
                <a:lnTo>
                  <a:pt x="27311" y="5870"/>
                </a:lnTo>
                <a:lnTo>
                  <a:pt x="27269" y="5887"/>
                </a:lnTo>
                <a:lnTo>
                  <a:pt x="27228" y="5906"/>
                </a:lnTo>
                <a:lnTo>
                  <a:pt x="27187" y="5925"/>
                </a:lnTo>
                <a:lnTo>
                  <a:pt x="27147" y="5945"/>
                </a:lnTo>
                <a:lnTo>
                  <a:pt x="27107" y="5964"/>
                </a:lnTo>
                <a:lnTo>
                  <a:pt x="27066" y="5985"/>
                </a:lnTo>
                <a:lnTo>
                  <a:pt x="27026" y="6007"/>
                </a:lnTo>
                <a:lnTo>
                  <a:pt x="26988" y="6029"/>
                </a:lnTo>
                <a:lnTo>
                  <a:pt x="26948" y="6051"/>
                </a:lnTo>
                <a:lnTo>
                  <a:pt x="26910" y="6075"/>
                </a:lnTo>
                <a:lnTo>
                  <a:pt x="26871" y="6098"/>
                </a:lnTo>
                <a:lnTo>
                  <a:pt x="26833" y="6123"/>
                </a:lnTo>
                <a:lnTo>
                  <a:pt x="26795" y="6148"/>
                </a:lnTo>
                <a:lnTo>
                  <a:pt x="26758" y="6173"/>
                </a:lnTo>
                <a:lnTo>
                  <a:pt x="26721" y="6199"/>
                </a:lnTo>
                <a:lnTo>
                  <a:pt x="26684" y="6226"/>
                </a:lnTo>
                <a:lnTo>
                  <a:pt x="26648" y="6253"/>
                </a:lnTo>
                <a:lnTo>
                  <a:pt x="26612" y="6281"/>
                </a:lnTo>
                <a:lnTo>
                  <a:pt x="26577" y="6309"/>
                </a:lnTo>
                <a:lnTo>
                  <a:pt x="26541" y="6338"/>
                </a:lnTo>
                <a:lnTo>
                  <a:pt x="26507" y="6368"/>
                </a:lnTo>
                <a:lnTo>
                  <a:pt x="26473" y="6398"/>
                </a:lnTo>
                <a:lnTo>
                  <a:pt x="26438" y="6430"/>
                </a:lnTo>
                <a:lnTo>
                  <a:pt x="26405" y="6462"/>
                </a:lnTo>
                <a:lnTo>
                  <a:pt x="26372" y="6494"/>
                </a:lnTo>
                <a:lnTo>
                  <a:pt x="26339" y="6526"/>
                </a:lnTo>
                <a:lnTo>
                  <a:pt x="26307" y="6560"/>
                </a:lnTo>
                <a:lnTo>
                  <a:pt x="26275" y="6594"/>
                </a:lnTo>
                <a:lnTo>
                  <a:pt x="26232" y="6643"/>
                </a:lnTo>
                <a:lnTo>
                  <a:pt x="26191" y="6694"/>
                </a:lnTo>
                <a:lnTo>
                  <a:pt x="26152" y="6744"/>
                </a:lnTo>
                <a:lnTo>
                  <a:pt x="26113" y="6796"/>
                </a:lnTo>
                <a:lnTo>
                  <a:pt x="26076" y="6848"/>
                </a:lnTo>
                <a:lnTo>
                  <a:pt x="26041" y="6901"/>
                </a:lnTo>
                <a:lnTo>
                  <a:pt x="26006" y="6954"/>
                </a:lnTo>
                <a:lnTo>
                  <a:pt x="25973" y="7008"/>
                </a:lnTo>
                <a:lnTo>
                  <a:pt x="25942" y="7063"/>
                </a:lnTo>
                <a:lnTo>
                  <a:pt x="25911" y="7119"/>
                </a:lnTo>
                <a:lnTo>
                  <a:pt x="25882" y="7174"/>
                </a:lnTo>
                <a:lnTo>
                  <a:pt x="25855" y="7231"/>
                </a:lnTo>
                <a:lnTo>
                  <a:pt x="25829" y="7287"/>
                </a:lnTo>
                <a:lnTo>
                  <a:pt x="25804" y="7344"/>
                </a:lnTo>
                <a:lnTo>
                  <a:pt x="25780" y="7403"/>
                </a:lnTo>
                <a:lnTo>
                  <a:pt x="25758" y="7461"/>
                </a:lnTo>
                <a:lnTo>
                  <a:pt x="25738" y="7519"/>
                </a:lnTo>
                <a:lnTo>
                  <a:pt x="25719" y="7578"/>
                </a:lnTo>
                <a:lnTo>
                  <a:pt x="25701" y="7637"/>
                </a:lnTo>
                <a:lnTo>
                  <a:pt x="25684" y="7697"/>
                </a:lnTo>
                <a:lnTo>
                  <a:pt x="25669" y="7757"/>
                </a:lnTo>
                <a:lnTo>
                  <a:pt x="25655" y="7817"/>
                </a:lnTo>
                <a:lnTo>
                  <a:pt x="25643" y="7877"/>
                </a:lnTo>
                <a:lnTo>
                  <a:pt x="25631" y="7938"/>
                </a:lnTo>
                <a:lnTo>
                  <a:pt x="25622" y="7998"/>
                </a:lnTo>
                <a:lnTo>
                  <a:pt x="25614" y="8058"/>
                </a:lnTo>
                <a:lnTo>
                  <a:pt x="25606" y="8120"/>
                </a:lnTo>
                <a:lnTo>
                  <a:pt x="25601" y="8180"/>
                </a:lnTo>
                <a:lnTo>
                  <a:pt x="25597" y="8242"/>
                </a:lnTo>
                <a:lnTo>
                  <a:pt x="25595" y="8303"/>
                </a:lnTo>
                <a:lnTo>
                  <a:pt x="25593" y="8363"/>
                </a:lnTo>
                <a:lnTo>
                  <a:pt x="25593" y="8425"/>
                </a:lnTo>
                <a:lnTo>
                  <a:pt x="25595" y="8486"/>
                </a:lnTo>
                <a:lnTo>
                  <a:pt x="25597" y="8547"/>
                </a:lnTo>
                <a:lnTo>
                  <a:pt x="25601" y="8608"/>
                </a:lnTo>
                <a:lnTo>
                  <a:pt x="25607" y="8668"/>
                </a:lnTo>
                <a:lnTo>
                  <a:pt x="25614" y="8729"/>
                </a:lnTo>
                <a:lnTo>
                  <a:pt x="25622" y="8789"/>
                </a:lnTo>
                <a:lnTo>
                  <a:pt x="25632" y="8849"/>
                </a:lnTo>
                <a:lnTo>
                  <a:pt x="25644" y="8910"/>
                </a:lnTo>
                <a:lnTo>
                  <a:pt x="25656" y="8969"/>
                </a:lnTo>
                <a:lnTo>
                  <a:pt x="25670" y="9028"/>
                </a:lnTo>
                <a:lnTo>
                  <a:pt x="25686" y="9088"/>
                </a:lnTo>
                <a:lnTo>
                  <a:pt x="25702" y="9146"/>
                </a:lnTo>
                <a:lnTo>
                  <a:pt x="25721" y="9204"/>
                </a:lnTo>
                <a:lnTo>
                  <a:pt x="25740" y="9263"/>
                </a:lnTo>
                <a:lnTo>
                  <a:pt x="25762" y="9320"/>
                </a:lnTo>
                <a:lnTo>
                  <a:pt x="25783" y="9377"/>
                </a:lnTo>
                <a:lnTo>
                  <a:pt x="25807" y="9434"/>
                </a:lnTo>
                <a:lnTo>
                  <a:pt x="25832" y="9490"/>
                </a:lnTo>
                <a:lnTo>
                  <a:pt x="25859" y="9546"/>
                </a:lnTo>
                <a:lnTo>
                  <a:pt x="25888" y="9601"/>
                </a:lnTo>
                <a:lnTo>
                  <a:pt x="25917" y="9655"/>
                </a:lnTo>
                <a:lnTo>
                  <a:pt x="25948" y="9709"/>
                </a:lnTo>
                <a:lnTo>
                  <a:pt x="25980" y="9762"/>
                </a:lnTo>
                <a:lnTo>
                  <a:pt x="26015" y="9815"/>
                </a:lnTo>
                <a:lnTo>
                  <a:pt x="26050" y="9867"/>
                </a:lnTo>
                <a:lnTo>
                  <a:pt x="26086" y="9918"/>
                </a:lnTo>
                <a:lnTo>
                  <a:pt x="26124" y="9969"/>
                </a:lnTo>
                <a:lnTo>
                  <a:pt x="26163" y="10018"/>
                </a:lnTo>
                <a:lnTo>
                  <a:pt x="26205" y="10067"/>
                </a:lnTo>
                <a:lnTo>
                  <a:pt x="26247" y="10116"/>
                </a:lnTo>
                <a:lnTo>
                  <a:pt x="26290" y="10163"/>
                </a:lnTo>
                <a:lnTo>
                  <a:pt x="26336" y="10210"/>
                </a:lnTo>
                <a:lnTo>
                  <a:pt x="26383" y="10254"/>
                </a:lnTo>
                <a:lnTo>
                  <a:pt x="26430" y="10298"/>
                </a:lnTo>
                <a:lnTo>
                  <a:pt x="26479" y="10340"/>
                </a:lnTo>
                <a:lnTo>
                  <a:pt x="26528" y="10380"/>
                </a:lnTo>
                <a:lnTo>
                  <a:pt x="26579" y="10419"/>
                </a:lnTo>
                <a:lnTo>
                  <a:pt x="26630" y="10456"/>
                </a:lnTo>
                <a:lnTo>
                  <a:pt x="26682" y="10492"/>
                </a:lnTo>
                <a:lnTo>
                  <a:pt x="26735" y="10525"/>
                </a:lnTo>
                <a:lnTo>
                  <a:pt x="26788" y="10557"/>
                </a:lnTo>
                <a:lnTo>
                  <a:pt x="26843" y="10588"/>
                </a:lnTo>
                <a:lnTo>
                  <a:pt x="26897" y="10618"/>
                </a:lnTo>
                <a:lnTo>
                  <a:pt x="26954" y="10645"/>
                </a:lnTo>
                <a:lnTo>
                  <a:pt x="27010" y="10671"/>
                </a:lnTo>
                <a:lnTo>
                  <a:pt x="27067" y="10695"/>
                </a:lnTo>
                <a:lnTo>
                  <a:pt x="27124" y="10718"/>
                </a:lnTo>
                <a:lnTo>
                  <a:pt x="27182" y="10738"/>
                </a:lnTo>
                <a:lnTo>
                  <a:pt x="27240" y="10758"/>
                </a:lnTo>
                <a:lnTo>
                  <a:pt x="27298" y="10776"/>
                </a:lnTo>
                <a:lnTo>
                  <a:pt x="27357" y="10792"/>
                </a:lnTo>
                <a:lnTo>
                  <a:pt x="27417" y="10807"/>
                </a:lnTo>
                <a:lnTo>
                  <a:pt x="27476" y="10821"/>
                </a:lnTo>
                <a:lnTo>
                  <a:pt x="27535" y="10832"/>
                </a:lnTo>
                <a:lnTo>
                  <a:pt x="27596" y="10841"/>
                </a:lnTo>
                <a:lnTo>
                  <a:pt x="27655" y="10850"/>
                </a:lnTo>
                <a:lnTo>
                  <a:pt x="27716" y="10857"/>
                </a:lnTo>
                <a:lnTo>
                  <a:pt x="27776" y="10862"/>
                </a:lnTo>
                <a:lnTo>
                  <a:pt x="27836" y="10865"/>
                </a:lnTo>
                <a:lnTo>
                  <a:pt x="27897" y="10867"/>
                </a:lnTo>
                <a:lnTo>
                  <a:pt x="27956" y="10868"/>
                </a:lnTo>
                <a:lnTo>
                  <a:pt x="28016" y="10867"/>
                </a:lnTo>
                <a:lnTo>
                  <a:pt x="28077" y="10864"/>
                </a:lnTo>
                <a:lnTo>
                  <a:pt x="28136" y="10860"/>
                </a:lnTo>
                <a:lnTo>
                  <a:pt x="28195" y="10854"/>
                </a:lnTo>
                <a:lnTo>
                  <a:pt x="28255" y="10847"/>
                </a:lnTo>
                <a:lnTo>
                  <a:pt x="28314" y="10838"/>
                </a:lnTo>
                <a:lnTo>
                  <a:pt x="28372" y="10828"/>
                </a:lnTo>
                <a:lnTo>
                  <a:pt x="28431" y="10815"/>
                </a:lnTo>
                <a:lnTo>
                  <a:pt x="28488" y="10802"/>
                </a:lnTo>
                <a:lnTo>
                  <a:pt x="28545" y="10786"/>
                </a:lnTo>
                <a:lnTo>
                  <a:pt x="28603" y="10770"/>
                </a:lnTo>
                <a:lnTo>
                  <a:pt x="28659" y="10752"/>
                </a:lnTo>
                <a:lnTo>
                  <a:pt x="28714" y="10732"/>
                </a:lnTo>
                <a:lnTo>
                  <a:pt x="28769" y="10710"/>
                </a:lnTo>
                <a:lnTo>
                  <a:pt x="28823" y="10687"/>
                </a:lnTo>
                <a:lnTo>
                  <a:pt x="28877" y="10662"/>
                </a:lnTo>
                <a:lnTo>
                  <a:pt x="28930" y="10636"/>
                </a:lnTo>
                <a:lnTo>
                  <a:pt x="28983" y="10609"/>
                </a:lnTo>
                <a:lnTo>
                  <a:pt x="29034" y="10580"/>
                </a:lnTo>
                <a:lnTo>
                  <a:pt x="29083" y="10549"/>
                </a:lnTo>
                <a:lnTo>
                  <a:pt x="29133" y="10517"/>
                </a:lnTo>
                <a:lnTo>
                  <a:pt x="29181" y="10482"/>
                </a:lnTo>
                <a:lnTo>
                  <a:pt x="29229" y="10447"/>
                </a:lnTo>
                <a:lnTo>
                  <a:pt x="29276" y="10411"/>
                </a:lnTo>
                <a:lnTo>
                  <a:pt x="29321" y="10372"/>
                </a:lnTo>
                <a:lnTo>
                  <a:pt x="29366" y="10332"/>
                </a:lnTo>
                <a:lnTo>
                  <a:pt x="29408" y="10291"/>
                </a:lnTo>
                <a:lnTo>
                  <a:pt x="29450" y="10247"/>
                </a:lnTo>
                <a:lnTo>
                  <a:pt x="29491" y="10202"/>
                </a:lnTo>
                <a:lnTo>
                  <a:pt x="29530" y="10157"/>
                </a:lnTo>
                <a:lnTo>
                  <a:pt x="29569" y="10109"/>
                </a:lnTo>
                <a:lnTo>
                  <a:pt x="29605" y="10060"/>
                </a:lnTo>
                <a:lnTo>
                  <a:pt x="29640" y="10009"/>
                </a:lnTo>
                <a:lnTo>
                  <a:pt x="29674" y="9957"/>
                </a:lnTo>
                <a:lnTo>
                  <a:pt x="29707" y="9903"/>
                </a:lnTo>
                <a:lnTo>
                  <a:pt x="29727" y="9868"/>
                </a:lnTo>
                <a:lnTo>
                  <a:pt x="29746" y="9833"/>
                </a:lnTo>
                <a:lnTo>
                  <a:pt x="29764" y="9798"/>
                </a:lnTo>
                <a:lnTo>
                  <a:pt x="29783" y="9761"/>
                </a:lnTo>
                <a:lnTo>
                  <a:pt x="29800" y="9726"/>
                </a:lnTo>
                <a:lnTo>
                  <a:pt x="29817" y="9688"/>
                </a:lnTo>
                <a:lnTo>
                  <a:pt x="29833" y="9652"/>
                </a:lnTo>
                <a:lnTo>
                  <a:pt x="29850" y="9614"/>
                </a:lnTo>
                <a:lnTo>
                  <a:pt x="29864" y="9577"/>
                </a:lnTo>
                <a:lnTo>
                  <a:pt x="29879" y="9538"/>
                </a:lnTo>
                <a:lnTo>
                  <a:pt x="29893" y="9501"/>
                </a:lnTo>
                <a:lnTo>
                  <a:pt x="29906" y="9462"/>
                </a:lnTo>
                <a:lnTo>
                  <a:pt x="29918" y="9424"/>
                </a:lnTo>
                <a:lnTo>
                  <a:pt x="29931" y="9384"/>
                </a:lnTo>
                <a:lnTo>
                  <a:pt x="29942" y="9346"/>
                </a:lnTo>
                <a:lnTo>
                  <a:pt x="29953" y="9306"/>
                </a:lnTo>
                <a:lnTo>
                  <a:pt x="29962" y="9267"/>
                </a:lnTo>
                <a:lnTo>
                  <a:pt x="29971" y="9227"/>
                </a:lnTo>
                <a:lnTo>
                  <a:pt x="29980" y="9188"/>
                </a:lnTo>
                <a:lnTo>
                  <a:pt x="29988" y="9147"/>
                </a:lnTo>
                <a:lnTo>
                  <a:pt x="29994" y="9108"/>
                </a:lnTo>
                <a:lnTo>
                  <a:pt x="30001" y="9068"/>
                </a:lnTo>
                <a:lnTo>
                  <a:pt x="30006" y="9027"/>
                </a:lnTo>
                <a:lnTo>
                  <a:pt x="30011" y="8988"/>
                </a:lnTo>
                <a:lnTo>
                  <a:pt x="30015" y="8947"/>
                </a:lnTo>
                <a:lnTo>
                  <a:pt x="30018" y="8908"/>
                </a:lnTo>
                <a:lnTo>
                  <a:pt x="30020" y="8867"/>
                </a:lnTo>
                <a:lnTo>
                  <a:pt x="30021" y="8827"/>
                </a:lnTo>
                <a:lnTo>
                  <a:pt x="30023" y="8787"/>
                </a:lnTo>
                <a:lnTo>
                  <a:pt x="30023" y="8747"/>
                </a:lnTo>
                <a:lnTo>
                  <a:pt x="30021" y="8707"/>
                </a:lnTo>
                <a:lnTo>
                  <a:pt x="30019" y="8667"/>
                </a:lnTo>
                <a:lnTo>
                  <a:pt x="30017" y="8628"/>
                </a:lnTo>
                <a:lnTo>
                  <a:pt x="30013" y="8588"/>
                </a:lnTo>
                <a:lnTo>
                  <a:pt x="30009" y="8549"/>
                </a:lnTo>
                <a:lnTo>
                  <a:pt x="30004" y="8509"/>
                </a:lnTo>
                <a:lnTo>
                  <a:pt x="29998" y="8471"/>
                </a:lnTo>
                <a:lnTo>
                  <a:pt x="29990" y="8432"/>
                </a:lnTo>
                <a:lnTo>
                  <a:pt x="29982" y="8394"/>
                </a:lnTo>
                <a:lnTo>
                  <a:pt x="29974" y="8355"/>
                </a:lnTo>
                <a:lnTo>
                  <a:pt x="29963" y="8317"/>
                </a:lnTo>
                <a:lnTo>
                  <a:pt x="29953" y="8279"/>
                </a:lnTo>
                <a:lnTo>
                  <a:pt x="29941" y="8242"/>
                </a:lnTo>
                <a:lnTo>
                  <a:pt x="29928" y="8204"/>
                </a:lnTo>
                <a:lnTo>
                  <a:pt x="29914" y="8168"/>
                </a:lnTo>
                <a:lnTo>
                  <a:pt x="29900" y="8130"/>
                </a:lnTo>
                <a:lnTo>
                  <a:pt x="29884" y="8095"/>
                </a:lnTo>
                <a:lnTo>
                  <a:pt x="29867" y="8058"/>
                </a:lnTo>
                <a:lnTo>
                  <a:pt x="29850" y="8023"/>
                </a:lnTo>
                <a:lnTo>
                  <a:pt x="29831" y="7989"/>
                </a:lnTo>
                <a:lnTo>
                  <a:pt x="29811" y="7954"/>
                </a:lnTo>
                <a:lnTo>
                  <a:pt x="29790" y="7920"/>
                </a:lnTo>
                <a:lnTo>
                  <a:pt x="29767" y="7887"/>
                </a:lnTo>
                <a:lnTo>
                  <a:pt x="29745" y="7853"/>
                </a:lnTo>
                <a:lnTo>
                  <a:pt x="29721" y="7821"/>
                </a:lnTo>
                <a:lnTo>
                  <a:pt x="29696" y="7789"/>
                </a:lnTo>
                <a:lnTo>
                  <a:pt x="29670" y="7758"/>
                </a:lnTo>
                <a:lnTo>
                  <a:pt x="29643" y="7726"/>
                </a:lnTo>
                <a:lnTo>
                  <a:pt x="29613" y="7696"/>
                </a:lnTo>
                <a:lnTo>
                  <a:pt x="29584" y="7666"/>
                </a:lnTo>
                <a:lnTo>
                  <a:pt x="29553" y="7637"/>
                </a:lnTo>
                <a:lnTo>
                  <a:pt x="29522" y="7609"/>
                </a:lnTo>
                <a:lnTo>
                  <a:pt x="29488" y="7581"/>
                </a:lnTo>
                <a:lnTo>
                  <a:pt x="29454" y="7554"/>
                </a:lnTo>
                <a:lnTo>
                  <a:pt x="29417" y="7517"/>
                </a:lnTo>
                <a:lnTo>
                  <a:pt x="29384" y="7487"/>
                </a:lnTo>
                <a:lnTo>
                  <a:pt x="29355" y="7461"/>
                </a:lnTo>
                <a:lnTo>
                  <a:pt x="29331" y="7439"/>
                </a:lnTo>
                <a:lnTo>
                  <a:pt x="29297" y="7412"/>
                </a:lnTo>
                <a:lnTo>
                  <a:pt x="29285" y="7403"/>
                </a:lnTo>
                <a:close/>
              </a:path>
            </a:pathLst>
          </a:custGeom>
          <a:solidFill>
            <a:srgbClr val="47BAB8"/>
          </a:solidFill>
          <a:ln w="38100">
            <a:solidFill>
              <a:schemeClr val="bg1"/>
            </a:solidFill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rIns="252000" anchor="ctr">
            <a:norm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+mn-ea"/>
                <a:sym typeface="+mn-lt"/>
              </a:rPr>
              <a:t>學務主任</a:t>
            </a:r>
            <a:endParaRPr kumimoji="0" lang="en-US" altLang="zh-TW" sz="2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+mn-ea"/>
              <a:sym typeface="+mn-lt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2400" kern="0" dirty="0">
                <a:solidFill>
                  <a:srgbClr val="FFFFFF"/>
                </a:solidFill>
                <a:cs typeface="+mn-ea"/>
                <a:sym typeface="+mn-lt"/>
              </a:rPr>
              <a:t>黃呈文</a:t>
            </a:r>
            <a:endParaRPr kumimoji="0" lang="zh-CN" altLang="en-US" sz="2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8" name="MH_SubTitle_3">
            <a:extLst>
              <a:ext uri="{FF2B5EF4-FFF2-40B4-BE49-F238E27FC236}">
                <a16:creationId xmlns:a16="http://schemas.microsoft.com/office/drawing/2014/main" id="{748785CC-CF43-47CB-A58A-2CBB2E4E564B}"/>
              </a:ext>
            </a:extLst>
          </p:cNvPr>
          <p:cNvSpPr>
            <a:spLocks/>
          </p:cNvSpPr>
          <p:nvPr>
            <p:custDataLst>
              <p:tags r:id="rId3"/>
            </p:custDataLst>
          </p:nvPr>
        </p:nvSpPr>
        <p:spPr bwMode="auto">
          <a:xfrm>
            <a:off x="9229252" y="5171269"/>
            <a:ext cx="2455206" cy="920702"/>
          </a:xfrm>
          <a:custGeom>
            <a:avLst/>
            <a:gdLst>
              <a:gd name="T0" fmla="*/ 2147483646 w 30720"/>
              <a:gd name="T1" fmla="*/ 2147483646 h 11496"/>
              <a:gd name="T2" fmla="*/ 2147483646 w 30720"/>
              <a:gd name="T3" fmla="*/ 2147483646 h 11496"/>
              <a:gd name="T4" fmla="*/ 2147483646 w 30720"/>
              <a:gd name="T5" fmla="*/ 2147483646 h 11496"/>
              <a:gd name="T6" fmla="*/ 2147483646 w 30720"/>
              <a:gd name="T7" fmla="*/ 2147483646 h 11496"/>
              <a:gd name="T8" fmla="*/ 2147483646 w 30720"/>
              <a:gd name="T9" fmla="*/ 2147483646 h 11496"/>
              <a:gd name="T10" fmla="*/ 2147483646 w 30720"/>
              <a:gd name="T11" fmla="*/ 2147483646 h 11496"/>
              <a:gd name="T12" fmla="*/ 2147483646 w 30720"/>
              <a:gd name="T13" fmla="*/ 2147483646 h 11496"/>
              <a:gd name="T14" fmla="*/ 2147483646 w 30720"/>
              <a:gd name="T15" fmla="*/ 2147483646 h 11496"/>
              <a:gd name="T16" fmla="*/ 2147483646 w 30720"/>
              <a:gd name="T17" fmla="*/ 2147483646 h 11496"/>
              <a:gd name="T18" fmla="*/ 2147483646 w 30720"/>
              <a:gd name="T19" fmla="*/ 2147483646 h 11496"/>
              <a:gd name="T20" fmla="*/ 2147483646 w 30720"/>
              <a:gd name="T21" fmla="*/ 2147483646 h 11496"/>
              <a:gd name="T22" fmla="*/ 2147483646 w 30720"/>
              <a:gd name="T23" fmla="*/ 2147483646 h 11496"/>
              <a:gd name="T24" fmla="*/ 2147483646 w 30720"/>
              <a:gd name="T25" fmla="*/ 2147483646 h 11496"/>
              <a:gd name="T26" fmla="*/ 2147483646 w 30720"/>
              <a:gd name="T27" fmla="*/ 2147483646 h 11496"/>
              <a:gd name="T28" fmla="*/ 2147483646 w 30720"/>
              <a:gd name="T29" fmla="*/ 2147483646 h 11496"/>
              <a:gd name="T30" fmla="*/ 2147483646 w 30720"/>
              <a:gd name="T31" fmla="*/ 2147483646 h 11496"/>
              <a:gd name="T32" fmla="*/ 2147483646 w 30720"/>
              <a:gd name="T33" fmla="*/ 2147483646 h 11496"/>
              <a:gd name="T34" fmla="*/ 2147483646 w 30720"/>
              <a:gd name="T35" fmla="*/ 2147483646 h 11496"/>
              <a:gd name="T36" fmla="*/ 2147483646 w 30720"/>
              <a:gd name="T37" fmla="*/ 2147483646 h 11496"/>
              <a:gd name="T38" fmla="*/ 2147483646 w 30720"/>
              <a:gd name="T39" fmla="*/ 2147483646 h 11496"/>
              <a:gd name="T40" fmla="*/ 2147483646 w 30720"/>
              <a:gd name="T41" fmla="*/ 2147483646 h 11496"/>
              <a:gd name="T42" fmla="*/ 2147483646 w 30720"/>
              <a:gd name="T43" fmla="*/ 2147483646 h 11496"/>
              <a:gd name="T44" fmla="*/ 2147483646 w 30720"/>
              <a:gd name="T45" fmla="*/ 2147483646 h 11496"/>
              <a:gd name="T46" fmla="*/ 2147483646 w 30720"/>
              <a:gd name="T47" fmla="*/ 2147483646 h 11496"/>
              <a:gd name="T48" fmla="*/ 2147483646 w 30720"/>
              <a:gd name="T49" fmla="*/ 2147483646 h 11496"/>
              <a:gd name="T50" fmla="*/ 2147483646 w 30720"/>
              <a:gd name="T51" fmla="*/ 2147483646 h 11496"/>
              <a:gd name="T52" fmla="*/ 2147483646 w 30720"/>
              <a:gd name="T53" fmla="*/ 2147483646 h 11496"/>
              <a:gd name="T54" fmla="*/ 2147483646 w 30720"/>
              <a:gd name="T55" fmla="*/ 2147483646 h 11496"/>
              <a:gd name="T56" fmla="*/ 2147483646 w 30720"/>
              <a:gd name="T57" fmla="*/ 2147483646 h 11496"/>
              <a:gd name="T58" fmla="*/ 2147483646 w 30720"/>
              <a:gd name="T59" fmla="*/ 2147483646 h 11496"/>
              <a:gd name="T60" fmla="*/ 2147483646 w 30720"/>
              <a:gd name="T61" fmla="*/ 2147483646 h 11496"/>
              <a:gd name="T62" fmla="*/ 2147483646 w 30720"/>
              <a:gd name="T63" fmla="*/ 2147483646 h 11496"/>
              <a:gd name="T64" fmla="*/ 2147483646 w 30720"/>
              <a:gd name="T65" fmla="*/ 2147483646 h 11496"/>
              <a:gd name="T66" fmla="*/ 2147483646 w 30720"/>
              <a:gd name="T67" fmla="*/ 2147483646 h 11496"/>
              <a:gd name="T68" fmla="*/ 2147483646 w 30720"/>
              <a:gd name="T69" fmla="*/ 2147483646 h 11496"/>
              <a:gd name="T70" fmla="*/ 2147483646 w 30720"/>
              <a:gd name="T71" fmla="*/ 2147483646 h 11496"/>
              <a:gd name="T72" fmla="*/ 2147483646 w 30720"/>
              <a:gd name="T73" fmla="*/ 2147483646 h 11496"/>
              <a:gd name="T74" fmla="*/ 2147483646 w 30720"/>
              <a:gd name="T75" fmla="*/ 2147483646 h 11496"/>
              <a:gd name="T76" fmla="*/ 2147483646 w 30720"/>
              <a:gd name="T77" fmla="*/ 2147483646 h 11496"/>
              <a:gd name="T78" fmla="*/ 2147483646 w 30720"/>
              <a:gd name="T79" fmla="*/ 2147483646 h 11496"/>
              <a:gd name="T80" fmla="*/ 2147483646 w 30720"/>
              <a:gd name="T81" fmla="*/ 2147483646 h 11496"/>
              <a:gd name="T82" fmla="*/ 2147483646 w 30720"/>
              <a:gd name="T83" fmla="*/ 2147483646 h 11496"/>
              <a:gd name="T84" fmla="*/ 2147483646 w 30720"/>
              <a:gd name="T85" fmla="*/ 2147483646 h 11496"/>
              <a:gd name="T86" fmla="*/ 2147483646 w 30720"/>
              <a:gd name="T87" fmla="*/ 2147483646 h 11496"/>
              <a:gd name="T88" fmla="*/ 2147483646 w 30720"/>
              <a:gd name="T89" fmla="*/ 2147483646 h 11496"/>
              <a:gd name="T90" fmla="*/ 2147483646 w 30720"/>
              <a:gd name="T91" fmla="*/ 2147483646 h 11496"/>
              <a:gd name="T92" fmla="*/ 2147483646 w 30720"/>
              <a:gd name="T93" fmla="*/ 2147483646 h 11496"/>
              <a:gd name="T94" fmla="*/ 2147483646 w 30720"/>
              <a:gd name="T95" fmla="*/ 2147483646 h 11496"/>
              <a:gd name="T96" fmla="*/ 2147483646 w 30720"/>
              <a:gd name="T97" fmla="*/ 2147483646 h 11496"/>
              <a:gd name="T98" fmla="*/ 2147483646 w 30720"/>
              <a:gd name="T99" fmla="*/ 2147483646 h 11496"/>
              <a:gd name="T100" fmla="*/ 2147483646 w 30720"/>
              <a:gd name="T101" fmla="*/ 2147483646 h 11496"/>
              <a:gd name="T102" fmla="*/ 2147483646 w 30720"/>
              <a:gd name="T103" fmla="*/ 2147483646 h 11496"/>
              <a:gd name="T104" fmla="*/ 2147483646 w 30720"/>
              <a:gd name="T105" fmla="*/ 2147483646 h 11496"/>
              <a:gd name="T106" fmla="*/ 2147483646 w 30720"/>
              <a:gd name="T107" fmla="*/ 2147483646 h 11496"/>
              <a:gd name="T108" fmla="*/ 2147483646 w 30720"/>
              <a:gd name="T109" fmla="*/ 2147483646 h 11496"/>
              <a:gd name="T110" fmla="*/ 2147483646 w 30720"/>
              <a:gd name="T111" fmla="*/ 2147483646 h 11496"/>
              <a:gd name="T112" fmla="*/ 2147483646 w 30720"/>
              <a:gd name="T113" fmla="*/ 2147483646 h 11496"/>
              <a:gd name="T114" fmla="*/ 2147483646 w 30720"/>
              <a:gd name="T115" fmla="*/ 2147483646 h 11496"/>
              <a:gd name="T116" fmla="*/ 2147483646 w 30720"/>
              <a:gd name="T117" fmla="*/ 2147483646 h 11496"/>
              <a:gd name="T118" fmla="*/ 2147483646 w 30720"/>
              <a:gd name="T119" fmla="*/ 2147483646 h 11496"/>
              <a:gd name="T120" fmla="*/ 2147483646 w 30720"/>
              <a:gd name="T121" fmla="*/ 2147483646 h 11496"/>
              <a:gd name="T122" fmla="*/ 2147483646 w 30720"/>
              <a:gd name="T123" fmla="*/ 2147483646 h 11496"/>
              <a:gd name="T124" fmla="*/ 2147483646 w 30720"/>
              <a:gd name="T125" fmla="*/ 2147483646 h 1149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30720" h="11496">
                <a:moveTo>
                  <a:pt x="29285" y="7403"/>
                </a:moveTo>
                <a:lnTo>
                  <a:pt x="29285" y="7403"/>
                </a:lnTo>
                <a:lnTo>
                  <a:pt x="29232" y="7379"/>
                </a:lnTo>
                <a:lnTo>
                  <a:pt x="29180" y="7357"/>
                </a:lnTo>
                <a:lnTo>
                  <a:pt x="29127" y="7336"/>
                </a:lnTo>
                <a:lnTo>
                  <a:pt x="29073" y="7316"/>
                </a:lnTo>
                <a:lnTo>
                  <a:pt x="29020" y="7298"/>
                </a:lnTo>
                <a:lnTo>
                  <a:pt x="28966" y="7280"/>
                </a:lnTo>
                <a:lnTo>
                  <a:pt x="28913" y="7264"/>
                </a:lnTo>
                <a:lnTo>
                  <a:pt x="28859" y="7251"/>
                </a:lnTo>
                <a:lnTo>
                  <a:pt x="28804" y="7237"/>
                </a:lnTo>
                <a:lnTo>
                  <a:pt x="28750" y="7226"/>
                </a:lnTo>
                <a:lnTo>
                  <a:pt x="28697" y="7216"/>
                </a:lnTo>
                <a:lnTo>
                  <a:pt x="28643" y="7208"/>
                </a:lnTo>
                <a:lnTo>
                  <a:pt x="28589" y="7202"/>
                </a:lnTo>
                <a:lnTo>
                  <a:pt x="28535" y="7198"/>
                </a:lnTo>
                <a:lnTo>
                  <a:pt x="28482" y="7195"/>
                </a:lnTo>
                <a:lnTo>
                  <a:pt x="28429" y="7194"/>
                </a:lnTo>
                <a:lnTo>
                  <a:pt x="28376" y="7194"/>
                </a:lnTo>
                <a:lnTo>
                  <a:pt x="28322" y="7197"/>
                </a:lnTo>
                <a:lnTo>
                  <a:pt x="28269" y="7201"/>
                </a:lnTo>
                <a:lnTo>
                  <a:pt x="28217" y="7207"/>
                </a:lnTo>
                <a:lnTo>
                  <a:pt x="28165" y="7215"/>
                </a:lnTo>
                <a:lnTo>
                  <a:pt x="28113" y="7226"/>
                </a:lnTo>
                <a:lnTo>
                  <a:pt x="28062" y="7238"/>
                </a:lnTo>
                <a:lnTo>
                  <a:pt x="28011" y="7253"/>
                </a:lnTo>
                <a:lnTo>
                  <a:pt x="27960" y="7270"/>
                </a:lnTo>
                <a:lnTo>
                  <a:pt x="27910" y="7289"/>
                </a:lnTo>
                <a:lnTo>
                  <a:pt x="27861" y="7310"/>
                </a:lnTo>
                <a:lnTo>
                  <a:pt x="27812" y="7334"/>
                </a:lnTo>
                <a:lnTo>
                  <a:pt x="27763" y="7360"/>
                </a:lnTo>
                <a:lnTo>
                  <a:pt x="27717" y="7388"/>
                </a:lnTo>
                <a:lnTo>
                  <a:pt x="27670" y="7418"/>
                </a:lnTo>
                <a:lnTo>
                  <a:pt x="27623" y="7452"/>
                </a:lnTo>
                <a:lnTo>
                  <a:pt x="27600" y="7473"/>
                </a:lnTo>
                <a:lnTo>
                  <a:pt x="27578" y="7494"/>
                </a:lnTo>
                <a:lnTo>
                  <a:pt x="27556" y="7516"/>
                </a:lnTo>
                <a:lnTo>
                  <a:pt x="27535" y="7539"/>
                </a:lnTo>
                <a:lnTo>
                  <a:pt x="27515" y="7562"/>
                </a:lnTo>
                <a:lnTo>
                  <a:pt x="27495" y="7586"/>
                </a:lnTo>
                <a:lnTo>
                  <a:pt x="27476" y="7611"/>
                </a:lnTo>
                <a:lnTo>
                  <a:pt x="27457" y="7636"/>
                </a:lnTo>
                <a:lnTo>
                  <a:pt x="27440" y="7662"/>
                </a:lnTo>
                <a:lnTo>
                  <a:pt x="27422" y="7689"/>
                </a:lnTo>
                <a:lnTo>
                  <a:pt x="27405" y="7716"/>
                </a:lnTo>
                <a:lnTo>
                  <a:pt x="27390" y="7743"/>
                </a:lnTo>
                <a:lnTo>
                  <a:pt x="27374" y="7771"/>
                </a:lnTo>
                <a:lnTo>
                  <a:pt x="27360" y="7799"/>
                </a:lnTo>
                <a:lnTo>
                  <a:pt x="27345" y="7827"/>
                </a:lnTo>
                <a:lnTo>
                  <a:pt x="27332" y="7857"/>
                </a:lnTo>
                <a:lnTo>
                  <a:pt x="27319" y="7887"/>
                </a:lnTo>
                <a:lnTo>
                  <a:pt x="27307" y="7916"/>
                </a:lnTo>
                <a:lnTo>
                  <a:pt x="27296" y="7946"/>
                </a:lnTo>
                <a:lnTo>
                  <a:pt x="27286" y="7976"/>
                </a:lnTo>
                <a:lnTo>
                  <a:pt x="27276" y="8006"/>
                </a:lnTo>
                <a:lnTo>
                  <a:pt x="27268" y="8038"/>
                </a:lnTo>
                <a:lnTo>
                  <a:pt x="27260" y="8069"/>
                </a:lnTo>
                <a:lnTo>
                  <a:pt x="27252" y="8099"/>
                </a:lnTo>
                <a:lnTo>
                  <a:pt x="27246" y="8130"/>
                </a:lnTo>
                <a:lnTo>
                  <a:pt x="27241" y="8161"/>
                </a:lnTo>
                <a:lnTo>
                  <a:pt x="27236" y="8193"/>
                </a:lnTo>
                <a:lnTo>
                  <a:pt x="27231" y="8224"/>
                </a:lnTo>
                <a:lnTo>
                  <a:pt x="27228" y="8255"/>
                </a:lnTo>
                <a:lnTo>
                  <a:pt x="27226" y="8286"/>
                </a:lnTo>
                <a:lnTo>
                  <a:pt x="27225" y="8318"/>
                </a:lnTo>
                <a:lnTo>
                  <a:pt x="27224" y="8348"/>
                </a:lnTo>
                <a:lnTo>
                  <a:pt x="27225" y="8379"/>
                </a:lnTo>
                <a:lnTo>
                  <a:pt x="27226" y="8409"/>
                </a:lnTo>
                <a:lnTo>
                  <a:pt x="27228" y="8440"/>
                </a:lnTo>
                <a:lnTo>
                  <a:pt x="27231" y="8471"/>
                </a:lnTo>
                <a:lnTo>
                  <a:pt x="27236" y="8500"/>
                </a:lnTo>
                <a:lnTo>
                  <a:pt x="27241" y="8530"/>
                </a:lnTo>
                <a:lnTo>
                  <a:pt x="27247" y="8559"/>
                </a:lnTo>
                <a:lnTo>
                  <a:pt x="27254" y="8588"/>
                </a:lnTo>
                <a:lnTo>
                  <a:pt x="27263" y="8617"/>
                </a:lnTo>
                <a:lnTo>
                  <a:pt x="27271" y="8645"/>
                </a:lnTo>
                <a:lnTo>
                  <a:pt x="27281" y="8674"/>
                </a:lnTo>
                <a:lnTo>
                  <a:pt x="27293" y="8701"/>
                </a:lnTo>
                <a:lnTo>
                  <a:pt x="27304" y="8728"/>
                </a:lnTo>
                <a:lnTo>
                  <a:pt x="27318" y="8754"/>
                </a:lnTo>
                <a:lnTo>
                  <a:pt x="27331" y="8780"/>
                </a:lnTo>
                <a:lnTo>
                  <a:pt x="27347" y="8805"/>
                </a:lnTo>
                <a:lnTo>
                  <a:pt x="27364" y="8830"/>
                </a:lnTo>
                <a:lnTo>
                  <a:pt x="27381" y="8854"/>
                </a:lnTo>
                <a:lnTo>
                  <a:pt x="27399" y="8876"/>
                </a:lnTo>
                <a:lnTo>
                  <a:pt x="27419" y="8899"/>
                </a:lnTo>
                <a:lnTo>
                  <a:pt x="27440" y="8921"/>
                </a:lnTo>
                <a:lnTo>
                  <a:pt x="27462" y="8943"/>
                </a:lnTo>
                <a:lnTo>
                  <a:pt x="27484" y="8963"/>
                </a:lnTo>
                <a:lnTo>
                  <a:pt x="27509" y="8983"/>
                </a:lnTo>
                <a:lnTo>
                  <a:pt x="27534" y="9001"/>
                </a:lnTo>
                <a:lnTo>
                  <a:pt x="27560" y="9019"/>
                </a:lnTo>
                <a:lnTo>
                  <a:pt x="27589" y="9036"/>
                </a:lnTo>
                <a:lnTo>
                  <a:pt x="27618" y="9052"/>
                </a:lnTo>
                <a:lnTo>
                  <a:pt x="27648" y="9067"/>
                </a:lnTo>
                <a:lnTo>
                  <a:pt x="27679" y="9081"/>
                </a:lnTo>
                <a:lnTo>
                  <a:pt x="27711" y="9094"/>
                </a:lnTo>
                <a:lnTo>
                  <a:pt x="27746" y="9106"/>
                </a:lnTo>
                <a:lnTo>
                  <a:pt x="27734" y="9013"/>
                </a:lnTo>
                <a:lnTo>
                  <a:pt x="27730" y="8964"/>
                </a:lnTo>
                <a:lnTo>
                  <a:pt x="27727" y="8916"/>
                </a:lnTo>
                <a:lnTo>
                  <a:pt x="27724" y="8866"/>
                </a:lnTo>
                <a:lnTo>
                  <a:pt x="27722" y="8816"/>
                </a:lnTo>
                <a:lnTo>
                  <a:pt x="27721" y="8767"/>
                </a:lnTo>
                <a:lnTo>
                  <a:pt x="27721" y="8717"/>
                </a:lnTo>
                <a:lnTo>
                  <a:pt x="27722" y="8667"/>
                </a:lnTo>
                <a:lnTo>
                  <a:pt x="27725" y="8617"/>
                </a:lnTo>
                <a:lnTo>
                  <a:pt x="27729" y="8568"/>
                </a:lnTo>
                <a:lnTo>
                  <a:pt x="27734" y="8519"/>
                </a:lnTo>
                <a:lnTo>
                  <a:pt x="27743" y="8472"/>
                </a:lnTo>
                <a:lnTo>
                  <a:pt x="27752" y="8425"/>
                </a:lnTo>
                <a:lnTo>
                  <a:pt x="27763" y="8378"/>
                </a:lnTo>
                <a:lnTo>
                  <a:pt x="27776" y="8333"/>
                </a:lnTo>
                <a:lnTo>
                  <a:pt x="27783" y="8311"/>
                </a:lnTo>
                <a:lnTo>
                  <a:pt x="27792" y="8289"/>
                </a:lnTo>
                <a:lnTo>
                  <a:pt x="27800" y="8268"/>
                </a:lnTo>
                <a:lnTo>
                  <a:pt x="27809" y="8247"/>
                </a:lnTo>
                <a:lnTo>
                  <a:pt x="27820" y="8226"/>
                </a:lnTo>
                <a:lnTo>
                  <a:pt x="27829" y="8206"/>
                </a:lnTo>
                <a:lnTo>
                  <a:pt x="27840" y="8185"/>
                </a:lnTo>
                <a:lnTo>
                  <a:pt x="27852" y="8167"/>
                </a:lnTo>
                <a:lnTo>
                  <a:pt x="27864" y="8148"/>
                </a:lnTo>
                <a:lnTo>
                  <a:pt x="27877" y="8129"/>
                </a:lnTo>
                <a:lnTo>
                  <a:pt x="27890" y="8112"/>
                </a:lnTo>
                <a:lnTo>
                  <a:pt x="27905" y="8094"/>
                </a:lnTo>
                <a:lnTo>
                  <a:pt x="27921" y="8077"/>
                </a:lnTo>
                <a:lnTo>
                  <a:pt x="27936" y="8061"/>
                </a:lnTo>
                <a:lnTo>
                  <a:pt x="27953" y="8045"/>
                </a:lnTo>
                <a:lnTo>
                  <a:pt x="27970" y="8029"/>
                </a:lnTo>
                <a:lnTo>
                  <a:pt x="27987" y="8015"/>
                </a:lnTo>
                <a:lnTo>
                  <a:pt x="28006" y="8001"/>
                </a:lnTo>
                <a:lnTo>
                  <a:pt x="28026" y="7988"/>
                </a:lnTo>
                <a:lnTo>
                  <a:pt x="28047" y="7975"/>
                </a:lnTo>
                <a:lnTo>
                  <a:pt x="28067" y="7963"/>
                </a:lnTo>
                <a:lnTo>
                  <a:pt x="28089" y="7951"/>
                </a:lnTo>
                <a:lnTo>
                  <a:pt x="28112" y="7941"/>
                </a:lnTo>
                <a:lnTo>
                  <a:pt x="28136" y="7931"/>
                </a:lnTo>
                <a:lnTo>
                  <a:pt x="28160" y="7922"/>
                </a:lnTo>
                <a:lnTo>
                  <a:pt x="28186" y="7914"/>
                </a:lnTo>
                <a:lnTo>
                  <a:pt x="28212" y="7906"/>
                </a:lnTo>
                <a:lnTo>
                  <a:pt x="28240" y="7899"/>
                </a:lnTo>
                <a:lnTo>
                  <a:pt x="28268" y="7893"/>
                </a:lnTo>
                <a:lnTo>
                  <a:pt x="28298" y="7889"/>
                </a:lnTo>
                <a:lnTo>
                  <a:pt x="28328" y="7885"/>
                </a:lnTo>
                <a:lnTo>
                  <a:pt x="28358" y="7880"/>
                </a:lnTo>
                <a:lnTo>
                  <a:pt x="28384" y="7882"/>
                </a:lnTo>
                <a:lnTo>
                  <a:pt x="28410" y="7883"/>
                </a:lnTo>
                <a:lnTo>
                  <a:pt x="28435" y="7884"/>
                </a:lnTo>
                <a:lnTo>
                  <a:pt x="28460" y="7887"/>
                </a:lnTo>
                <a:lnTo>
                  <a:pt x="28485" y="7890"/>
                </a:lnTo>
                <a:lnTo>
                  <a:pt x="28510" y="7893"/>
                </a:lnTo>
                <a:lnTo>
                  <a:pt x="28535" y="7898"/>
                </a:lnTo>
                <a:lnTo>
                  <a:pt x="28559" y="7903"/>
                </a:lnTo>
                <a:lnTo>
                  <a:pt x="28583" y="7909"/>
                </a:lnTo>
                <a:lnTo>
                  <a:pt x="28607" y="7915"/>
                </a:lnTo>
                <a:lnTo>
                  <a:pt x="28630" y="7922"/>
                </a:lnTo>
                <a:lnTo>
                  <a:pt x="28654" y="7929"/>
                </a:lnTo>
                <a:lnTo>
                  <a:pt x="28676" y="7938"/>
                </a:lnTo>
                <a:lnTo>
                  <a:pt x="28699" y="7947"/>
                </a:lnTo>
                <a:lnTo>
                  <a:pt x="28721" y="7956"/>
                </a:lnTo>
                <a:lnTo>
                  <a:pt x="28743" y="7966"/>
                </a:lnTo>
                <a:lnTo>
                  <a:pt x="28765" y="7976"/>
                </a:lnTo>
                <a:lnTo>
                  <a:pt x="28787" y="7988"/>
                </a:lnTo>
                <a:lnTo>
                  <a:pt x="28808" y="7999"/>
                </a:lnTo>
                <a:lnTo>
                  <a:pt x="28828" y="8012"/>
                </a:lnTo>
                <a:lnTo>
                  <a:pt x="28869" y="8038"/>
                </a:lnTo>
                <a:lnTo>
                  <a:pt x="28908" y="8065"/>
                </a:lnTo>
                <a:lnTo>
                  <a:pt x="28945" y="8095"/>
                </a:lnTo>
                <a:lnTo>
                  <a:pt x="28981" y="8126"/>
                </a:lnTo>
                <a:lnTo>
                  <a:pt x="29016" y="8159"/>
                </a:lnTo>
                <a:lnTo>
                  <a:pt x="29048" y="8195"/>
                </a:lnTo>
                <a:lnTo>
                  <a:pt x="29078" y="8231"/>
                </a:lnTo>
                <a:lnTo>
                  <a:pt x="29107" y="8270"/>
                </a:lnTo>
                <a:lnTo>
                  <a:pt x="29134" y="8309"/>
                </a:lnTo>
                <a:lnTo>
                  <a:pt x="29159" y="8351"/>
                </a:lnTo>
                <a:lnTo>
                  <a:pt x="29182" y="8394"/>
                </a:lnTo>
                <a:lnTo>
                  <a:pt x="29202" y="8436"/>
                </a:lnTo>
                <a:lnTo>
                  <a:pt x="29221" y="8481"/>
                </a:lnTo>
                <a:lnTo>
                  <a:pt x="29229" y="8504"/>
                </a:lnTo>
                <a:lnTo>
                  <a:pt x="29238" y="8527"/>
                </a:lnTo>
                <a:lnTo>
                  <a:pt x="29245" y="8551"/>
                </a:lnTo>
                <a:lnTo>
                  <a:pt x="29251" y="8574"/>
                </a:lnTo>
                <a:lnTo>
                  <a:pt x="29257" y="8598"/>
                </a:lnTo>
                <a:lnTo>
                  <a:pt x="29263" y="8621"/>
                </a:lnTo>
                <a:lnTo>
                  <a:pt x="29268" y="8645"/>
                </a:lnTo>
                <a:lnTo>
                  <a:pt x="29272" y="8670"/>
                </a:lnTo>
                <a:lnTo>
                  <a:pt x="29275" y="8694"/>
                </a:lnTo>
                <a:lnTo>
                  <a:pt x="29278" y="8719"/>
                </a:lnTo>
                <a:lnTo>
                  <a:pt x="29280" y="8744"/>
                </a:lnTo>
                <a:lnTo>
                  <a:pt x="29282" y="8769"/>
                </a:lnTo>
                <a:lnTo>
                  <a:pt x="29283" y="8794"/>
                </a:lnTo>
                <a:lnTo>
                  <a:pt x="29283" y="8820"/>
                </a:lnTo>
                <a:lnTo>
                  <a:pt x="29283" y="8845"/>
                </a:lnTo>
                <a:lnTo>
                  <a:pt x="29282" y="8871"/>
                </a:lnTo>
                <a:lnTo>
                  <a:pt x="29280" y="8897"/>
                </a:lnTo>
                <a:lnTo>
                  <a:pt x="29278" y="8922"/>
                </a:lnTo>
                <a:lnTo>
                  <a:pt x="29271" y="8974"/>
                </a:lnTo>
                <a:lnTo>
                  <a:pt x="29262" y="9024"/>
                </a:lnTo>
                <a:lnTo>
                  <a:pt x="29251" y="9074"/>
                </a:lnTo>
                <a:lnTo>
                  <a:pt x="29238" y="9123"/>
                </a:lnTo>
                <a:lnTo>
                  <a:pt x="29223" y="9171"/>
                </a:lnTo>
                <a:lnTo>
                  <a:pt x="29206" y="9219"/>
                </a:lnTo>
                <a:lnTo>
                  <a:pt x="29188" y="9265"/>
                </a:lnTo>
                <a:lnTo>
                  <a:pt x="29167" y="9310"/>
                </a:lnTo>
                <a:lnTo>
                  <a:pt x="29144" y="9355"/>
                </a:lnTo>
                <a:lnTo>
                  <a:pt x="29120" y="9398"/>
                </a:lnTo>
                <a:lnTo>
                  <a:pt x="29094" y="9441"/>
                </a:lnTo>
                <a:lnTo>
                  <a:pt x="29067" y="9481"/>
                </a:lnTo>
                <a:lnTo>
                  <a:pt x="29038" y="9522"/>
                </a:lnTo>
                <a:lnTo>
                  <a:pt x="29006" y="9560"/>
                </a:lnTo>
                <a:lnTo>
                  <a:pt x="28974" y="9599"/>
                </a:lnTo>
                <a:lnTo>
                  <a:pt x="28941" y="9635"/>
                </a:lnTo>
                <a:lnTo>
                  <a:pt x="28905" y="9671"/>
                </a:lnTo>
                <a:lnTo>
                  <a:pt x="28869" y="9704"/>
                </a:lnTo>
                <a:lnTo>
                  <a:pt x="28831" y="9737"/>
                </a:lnTo>
                <a:lnTo>
                  <a:pt x="28792" y="9768"/>
                </a:lnTo>
                <a:lnTo>
                  <a:pt x="28751" y="9798"/>
                </a:lnTo>
                <a:lnTo>
                  <a:pt x="28710" y="9827"/>
                </a:lnTo>
                <a:lnTo>
                  <a:pt x="28666" y="9854"/>
                </a:lnTo>
                <a:lnTo>
                  <a:pt x="28622" y="9879"/>
                </a:lnTo>
                <a:lnTo>
                  <a:pt x="28578" y="9903"/>
                </a:lnTo>
                <a:lnTo>
                  <a:pt x="28532" y="9926"/>
                </a:lnTo>
                <a:lnTo>
                  <a:pt x="28484" y="9946"/>
                </a:lnTo>
                <a:lnTo>
                  <a:pt x="28436" y="9965"/>
                </a:lnTo>
                <a:lnTo>
                  <a:pt x="28387" y="9983"/>
                </a:lnTo>
                <a:lnTo>
                  <a:pt x="28337" y="9999"/>
                </a:lnTo>
                <a:lnTo>
                  <a:pt x="28287" y="10013"/>
                </a:lnTo>
                <a:lnTo>
                  <a:pt x="28236" y="10025"/>
                </a:lnTo>
                <a:lnTo>
                  <a:pt x="28189" y="10031"/>
                </a:lnTo>
                <a:lnTo>
                  <a:pt x="28143" y="10035"/>
                </a:lnTo>
                <a:lnTo>
                  <a:pt x="28098" y="10038"/>
                </a:lnTo>
                <a:lnTo>
                  <a:pt x="28052" y="10040"/>
                </a:lnTo>
                <a:lnTo>
                  <a:pt x="28006" y="10041"/>
                </a:lnTo>
                <a:lnTo>
                  <a:pt x="27960" y="10040"/>
                </a:lnTo>
                <a:lnTo>
                  <a:pt x="27915" y="10039"/>
                </a:lnTo>
                <a:lnTo>
                  <a:pt x="27870" y="10036"/>
                </a:lnTo>
                <a:lnTo>
                  <a:pt x="27825" y="10033"/>
                </a:lnTo>
                <a:lnTo>
                  <a:pt x="27780" y="10028"/>
                </a:lnTo>
                <a:lnTo>
                  <a:pt x="27735" y="10021"/>
                </a:lnTo>
                <a:lnTo>
                  <a:pt x="27691" y="10014"/>
                </a:lnTo>
                <a:lnTo>
                  <a:pt x="27647" y="10005"/>
                </a:lnTo>
                <a:lnTo>
                  <a:pt x="27602" y="9995"/>
                </a:lnTo>
                <a:lnTo>
                  <a:pt x="27559" y="9984"/>
                </a:lnTo>
                <a:lnTo>
                  <a:pt x="27516" y="9972"/>
                </a:lnTo>
                <a:lnTo>
                  <a:pt x="27473" y="9958"/>
                </a:lnTo>
                <a:lnTo>
                  <a:pt x="27430" y="9943"/>
                </a:lnTo>
                <a:lnTo>
                  <a:pt x="27388" y="9928"/>
                </a:lnTo>
                <a:lnTo>
                  <a:pt x="27346" y="9910"/>
                </a:lnTo>
                <a:lnTo>
                  <a:pt x="27305" y="9891"/>
                </a:lnTo>
                <a:lnTo>
                  <a:pt x="27265" y="9871"/>
                </a:lnTo>
                <a:lnTo>
                  <a:pt x="27224" y="9850"/>
                </a:lnTo>
                <a:lnTo>
                  <a:pt x="27185" y="9828"/>
                </a:lnTo>
                <a:lnTo>
                  <a:pt x="27145" y="9803"/>
                </a:lnTo>
                <a:lnTo>
                  <a:pt x="27107" y="9778"/>
                </a:lnTo>
                <a:lnTo>
                  <a:pt x="27068" y="9751"/>
                </a:lnTo>
                <a:lnTo>
                  <a:pt x="27031" y="9723"/>
                </a:lnTo>
                <a:lnTo>
                  <a:pt x="26994" y="9693"/>
                </a:lnTo>
                <a:lnTo>
                  <a:pt x="26958" y="9662"/>
                </a:lnTo>
                <a:lnTo>
                  <a:pt x="26922" y="9630"/>
                </a:lnTo>
                <a:lnTo>
                  <a:pt x="26888" y="9597"/>
                </a:lnTo>
                <a:lnTo>
                  <a:pt x="26854" y="9559"/>
                </a:lnTo>
                <a:lnTo>
                  <a:pt x="26821" y="9521"/>
                </a:lnTo>
                <a:lnTo>
                  <a:pt x="26790" y="9482"/>
                </a:lnTo>
                <a:lnTo>
                  <a:pt x="26761" y="9443"/>
                </a:lnTo>
                <a:lnTo>
                  <a:pt x="26732" y="9403"/>
                </a:lnTo>
                <a:lnTo>
                  <a:pt x="26705" y="9364"/>
                </a:lnTo>
                <a:lnTo>
                  <a:pt x="26679" y="9323"/>
                </a:lnTo>
                <a:lnTo>
                  <a:pt x="26655" y="9282"/>
                </a:lnTo>
                <a:lnTo>
                  <a:pt x="26631" y="9241"/>
                </a:lnTo>
                <a:lnTo>
                  <a:pt x="26609" y="9199"/>
                </a:lnTo>
                <a:lnTo>
                  <a:pt x="26588" y="9157"/>
                </a:lnTo>
                <a:lnTo>
                  <a:pt x="26568" y="9115"/>
                </a:lnTo>
                <a:lnTo>
                  <a:pt x="26551" y="9073"/>
                </a:lnTo>
                <a:lnTo>
                  <a:pt x="26533" y="9029"/>
                </a:lnTo>
                <a:lnTo>
                  <a:pt x="26517" y="8987"/>
                </a:lnTo>
                <a:lnTo>
                  <a:pt x="26503" y="8943"/>
                </a:lnTo>
                <a:lnTo>
                  <a:pt x="26489" y="8900"/>
                </a:lnTo>
                <a:lnTo>
                  <a:pt x="26477" y="8857"/>
                </a:lnTo>
                <a:lnTo>
                  <a:pt x="26466" y="8812"/>
                </a:lnTo>
                <a:lnTo>
                  <a:pt x="26456" y="8768"/>
                </a:lnTo>
                <a:lnTo>
                  <a:pt x="26448" y="8723"/>
                </a:lnTo>
                <a:lnTo>
                  <a:pt x="26440" y="8680"/>
                </a:lnTo>
                <a:lnTo>
                  <a:pt x="26434" y="8635"/>
                </a:lnTo>
                <a:lnTo>
                  <a:pt x="26429" y="8590"/>
                </a:lnTo>
                <a:lnTo>
                  <a:pt x="26425" y="8546"/>
                </a:lnTo>
                <a:lnTo>
                  <a:pt x="26422" y="8501"/>
                </a:lnTo>
                <a:lnTo>
                  <a:pt x="26421" y="8456"/>
                </a:lnTo>
                <a:lnTo>
                  <a:pt x="26419" y="8412"/>
                </a:lnTo>
                <a:lnTo>
                  <a:pt x="26419" y="8368"/>
                </a:lnTo>
                <a:lnTo>
                  <a:pt x="26422" y="8323"/>
                </a:lnTo>
                <a:lnTo>
                  <a:pt x="26425" y="8278"/>
                </a:lnTo>
                <a:lnTo>
                  <a:pt x="26428" y="8233"/>
                </a:lnTo>
                <a:lnTo>
                  <a:pt x="26433" y="8189"/>
                </a:lnTo>
                <a:lnTo>
                  <a:pt x="26439" y="8145"/>
                </a:lnTo>
                <a:lnTo>
                  <a:pt x="26445" y="8100"/>
                </a:lnTo>
                <a:lnTo>
                  <a:pt x="26454" y="8056"/>
                </a:lnTo>
                <a:lnTo>
                  <a:pt x="26463" y="8013"/>
                </a:lnTo>
                <a:lnTo>
                  <a:pt x="26473" y="7969"/>
                </a:lnTo>
                <a:lnTo>
                  <a:pt x="26484" y="7925"/>
                </a:lnTo>
                <a:lnTo>
                  <a:pt x="26497" y="7882"/>
                </a:lnTo>
                <a:lnTo>
                  <a:pt x="26509" y="7839"/>
                </a:lnTo>
                <a:lnTo>
                  <a:pt x="26524" y="7796"/>
                </a:lnTo>
                <a:lnTo>
                  <a:pt x="26539" y="7754"/>
                </a:lnTo>
                <a:lnTo>
                  <a:pt x="26555" y="7711"/>
                </a:lnTo>
                <a:lnTo>
                  <a:pt x="26571" y="7669"/>
                </a:lnTo>
                <a:lnTo>
                  <a:pt x="26590" y="7628"/>
                </a:lnTo>
                <a:lnTo>
                  <a:pt x="26609" y="7587"/>
                </a:lnTo>
                <a:lnTo>
                  <a:pt x="26629" y="7546"/>
                </a:lnTo>
                <a:lnTo>
                  <a:pt x="26650" y="7506"/>
                </a:lnTo>
                <a:lnTo>
                  <a:pt x="26671" y="7465"/>
                </a:lnTo>
                <a:lnTo>
                  <a:pt x="26694" y="7426"/>
                </a:lnTo>
                <a:lnTo>
                  <a:pt x="26718" y="7387"/>
                </a:lnTo>
                <a:lnTo>
                  <a:pt x="26743" y="7349"/>
                </a:lnTo>
                <a:lnTo>
                  <a:pt x="26768" y="7310"/>
                </a:lnTo>
                <a:lnTo>
                  <a:pt x="26795" y="7273"/>
                </a:lnTo>
                <a:lnTo>
                  <a:pt x="26822" y="7236"/>
                </a:lnTo>
                <a:lnTo>
                  <a:pt x="26850" y="7200"/>
                </a:lnTo>
                <a:lnTo>
                  <a:pt x="26880" y="7163"/>
                </a:lnTo>
                <a:lnTo>
                  <a:pt x="26910" y="7128"/>
                </a:lnTo>
                <a:lnTo>
                  <a:pt x="26940" y="7094"/>
                </a:lnTo>
                <a:lnTo>
                  <a:pt x="26971" y="7060"/>
                </a:lnTo>
                <a:lnTo>
                  <a:pt x="27005" y="7027"/>
                </a:lnTo>
                <a:lnTo>
                  <a:pt x="27038" y="6994"/>
                </a:lnTo>
                <a:lnTo>
                  <a:pt x="27071" y="6962"/>
                </a:lnTo>
                <a:lnTo>
                  <a:pt x="27107" y="6933"/>
                </a:lnTo>
                <a:lnTo>
                  <a:pt x="27141" y="6906"/>
                </a:lnTo>
                <a:lnTo>
                  <a:pt x="27176" y="6880"/>
                </a:lnTo>
                <a:lnTo>
                  <a:pt x="27212" y="6854"/>
                </a:lnTo>
                <a:lnTo>
                  <a:pt x="27248" y="6829"/>
                </a:lnTo>
                <a:lnTo>
                  <a:pt x="27285" y="6805"/>
                </a:lnTo>
                <a:lnTo>
                  <a:pt x="27321" y="6782"/>
                </a:lnTo>
                <a:lnTo>
                  <a:pt x="27357" y="6761"/>
                </a:lnTo>
                <a:lnTo>
                  <a:pt x="27395" y="6740"/>
                </a:lnTo>
                <a:lnTo>
                  <a:pt x="27432" y="6719"/>
                </a:lnTo>
                <a:lnTo>
                  <a:pt x="27470" y="6699"/>
                </a:lnTo>
                <a:lnTo>
                  <a:pt x="27508" y="6681"/>
                </a:lnTo>
                <a:lnTo>
                  <a:pt x="27546" y="6663"/>
                </a:lnTo>
                <a:lnTo>
                  <a:pt x="27584" y="6646"/>
                </a:lnTo>
                <a:lnTo>
                  <a:pt x="27623" y="6630"/>
                </a:lnTo>
                <a:lnTo>
                  <a:pt x="27662" y="6615"/>
                </a:lnTo>
                <a:lnTo>
                  <a:pt x="27701" y="6600"/>
                </a:lnTo>
                <a:lnTo>
                  <a:pt x="27741" y="6587"/>
                </a:lnTo>
                <a:lnTo>
                  <a:pt x="27780" y="6573"/>
                </a:lnTo>
                <a:lnTo>
                  <a:pt x="27820" y="6562"/>
                </a:lnTo>
                <a:lnTo>
                  <a:pt x="27859" y="6550"/>
                </a:lnTo>
                <a:lnTo>
                  <a:pt x="27899" y="6540"/>
                </a:lnTo>
                <a:lnTo>
                  <a:pt x="27939" y="6531"/>
                </a:lnTo>
                <a:lnTo>
                  <a:pt x="27980" y="6521"/>
                </a:lnTo>
                <a:lnTo>
                  <a:pt x="28020" y="6514"/>
                </a:lnTo>
                <a:lnTo>
                  <a:pt x="28060" y="6507"/>
                </a:lnTo>
                <a:lnTo>
                  <a:pt x="28101" y="6499"/>
                </a:lnTo>
                <a:lnTo>
                  <a:pt x="28141" y="6494"/>
                </a:lnTo>
                <a:lnTo>
                  <a:pt x="28182" y="6489"/>
                </a:lnTo>
                <a:lnTo>
                  <a:pt x="28223" y="6485"/>
                </a:lnTo>
                <a:lnTo>
                  <a:pt x="28264" y="6482"/>
                </a:lnTo>
                <a:lnTo>
                  <a:pt x="28305" y="6480"/>
                </a:lnTo>
                <a:lnTo>
                  <a:pt x="28345" y="6478"/>
                </a:lnTo>
                <a:lnTo>
                  <a:pt x="28387" y="6477"/>
                </a:lnTo>
                <a:lnTo>
                  <a:pt x="28428" y="6477"/>
                </a:lnTo>
                <a:lnTo>
                  <a:pt x="28468" y="6477"/>
                </a:lnTo>
                <a:lnTo>
                  <a:pt x="28510" y="6479"/>
                </a:lnTo>
                <a:lnTo>
                  <a:pt x="28550" y="6481"/>
                </a:lnTo>
                <a:lnTo>
                  <a:pt x="28592" y="6483"/>
                </a:lnTo>
                <a:lnTo>
                  <a:pt x="28633" y="6486"/>
                </a:lnTo>
                <a:lnTo>
                  <a:pt x="28673" y="6490"/>
                </a:lnTo>
                <a:lnTo>
                  <a:pt x="28715" y="6495"/>
                </a:lnTo>
                <a:lnTo>
                  <a:pt x="28756" y="6501"/>
                </a:lnTo>
                <a:lnTo>
                  <a:pt x="28796" y="6508"/>
                </a:lnTo>
                <a:lnTo>
                  <a:pt x="28837" y="6514"/>
                </a:lnTo>
                <a:lnTo>
                  <a:pt x="28877" y="6522"/>
                </a:lnTo>
                <a:lnTo>
                  <a:pt x="28918" y="6531"/>
                </a:lnTo>
                <a:lnTo>
                  <a:pt x="28959" y="6540"/>
                </a:lnTo>
                <a:lnTo>
                  <a:pt x="28999" y="6549"/>
                </a:lnTo>
                <a:lnTo>
                  <a:pt x="29040" y="6560"/>
                </a:lnTo>
                <a:lnTo>
                  <a:pt x="29079" y="6571"/>
                </a:lnTo>
                <a:lnTo>
                  <a:pt x="29119" y="6584"/>
                </a:lnTo>
                <a:lnTo>
                  <a:pt x="29159" y="6596"/>
                </a:lnTo>
                <a:lnTo>
                  <a:pt x="29199" y="6610"/>
                </a:lnTo>
                <a:lnTo>
                  <a:pt x="29239" y="6623"/>
                </a:lnTo>
                <a:lnTo>
                  <a:pt x="29277" y="6638"/>
                </a:lnTo>
                <a:lnTo>
                  <a:pt x="29317" y="6653"/>
                </a:lnTo>
                <a:lnTo>
                  <a:pt x="29355" y="6669"/>
                </a:lnTo>
                <a:lnTo>
                  <a:pt x="29395" y="6686"/>
                </a:lnTo>
                <a:lnTo>
                  <a:pt x="29432" y="6703"/>
                </a:lnTo>
                <a:lnTo>
                  <a:pt x="29471" y="6721"/>
                </a:lnTo>
                <a:lnTo>
                  <a:pt x="29509" y="6740"/>
                </a:lnTo>
                <a:lnTo>
                  <a:pt x="29547" y="6759"/>
                </a:lnTo>
                <a:lnTo>
                  <a:pt x="29584" y="6778"/>
                </a:lnTo>
                <a:lnTo>
                  <a:pt x="29619" y="6799"/>
                </a:lnTo>
                <a:lnTo>
                  <a:pt x="29652" y="6819"/>
                </a:lnTo>
                <a:lnTo>
                  <a:pt x="29685" y="6841"/>
                </a:lnTo>
                <a:lnTo>
                  <a:pt x="29717" y="6863"/>
                </a:lnTo>
                <a:lnTo>
                  <a:pt x="29750" y="6884"/>
                </a:lnTo>
                <a:lnTo>
                  <a:pt x="29781" y="6906"/>
                </a:lnTo>
                <a:lnTo>
                  <a:pt x="29812" y="6929"/>
                </a:lnTo>
                <a:lnTo>
                  <a:pt x="29842" y="6953"/>
                </a:lnTo>
                <a:lnTo>
                  <a:pt x="29873" y="6977"/>
                </a:lnTo>
                <a:lnTo>
                  <a:pt x="29902" y="7001"/>
                </a:lnTo>
                <a:lnTo>
                  <a:pt x="29931" y="7025"/>
                </a:lnTo>
                <a:lnTo>
                  <a:pt x="29959" y="7050"/>
                </a:lnTo>
                <a:lnTo>
                  <a:pt x="29987" y="7075"/>
                </a:lnTo>
                <a:lnTo>
                  <a:pt x="30014" y="7101"/>
                </a:lnTo>
                <a:lnTo>
                  <a:pt x="30041" y="7127"/>
                </a:lnTo>
                <a:lnTo>
                  <a:pt x="30067" y="7153"/>
                </a:lnTo>
                <a:lnTo>
                  <a:pt x="30118" y="7207"/>
                </a:lnTo>
                <a:lnTo>
                  <a:pt x="30167" y="7261"/>
                </a:lnTo>
                <a:lnTo>
                  <a:pt x="30213" y="7317"/>
                </a:lnTo>
                <a:lnTo>
                  <a:pt x="30258" y="7376"/>
                </a:lnTo>
                <a:lnTo>
                  <a:pt x="30300" y="7434"/>
                </a:lnTo>
                <a:lnTo>
                  <a:pt x="30341" y="7494"/>
                </a:lnTo>
                <a:lnTo>
                  <a:pt x="30379" y="7555"/>
                </a:lnTo>
                <a:lnTo>
                  <a:pt x="30415" y="7617"/>
                </a:lnTo>
                <a:lnTo>
                  <a:pt x="30449" y="7680"/>
                </a:lnTo>
                <a:lnTo>
                  <a:pt x="30482" y="7744"/>
                </a:lnTo>
                <a:lnTo>
                  <a:pt x="30512" y="7809"/>
                </a:lnTo>
                <a:lnTo>
                  <a:pt x="30540" y="7874"/>
                </a:lnTo>
                <a:lnTo>
                  <a:pt x="30566" y="7941"/>
                </a:lnTo>
                <a:lnTo>
                  <a:pt x="30590" y="8007"/>
                </a:lnTo>
                <a:lnTo>
                  <a:pt x="30612" y="8075"/>
                </a:lnTo>
                <a:lnTo>
                  <a:pt x="30632" y="8144"/>
                </a:lnTo>
                <a:lnTo>
                  <a:pt x="30649" y="8212"/>
                </a:lnTo>
                <a:lnTo>
                  <a:pt x="30665" y="8282"/>
                </a:lnTo>
                <a:lnTo>
                  <a:pt x="30678" y="8352"/>
                </a:lnTo>
                <a:lnTo>
                  <a:pt x="30691" y="8423"/>
                </a:lnTo>
                <a:lnTo>
                  <a:pt x="30700" y="8493"/>
                </a:lnTo>
                <a:lnTo>
                  <a:pt x="30709" y="8565"/>
                </a:lnTo>
                <a:lnTo>
                  <a:pt x="30714" y="8636"/>
                </a:lnTo>
                <a:lnTo>
                  <a:pt x="30718" y="8708"/>
                </a:lnTo>
                <a:lnTo>
                  <a:pt x="30720" y="8780"/>
                </a:lnTo>
                <a:lnTo>
                  <a:pt x="30720" y="8853"/>
                </a:lnTo>
                <a:lnTo>
                  <a:pt x="30718" y="8924"/>
                </a:lnTo>
                <a:lnTo>
                  <a:pt x="30714" y="8996"/>
                </a:lnTo>
                <a:lnTo>
                  <a:pt x="30708" y="9068"/>
                </a:lnTo>
                <a:lnTo>
                  <a:pt x="30700" y="9141"/>
                </a:lnTo>
                <a:lnTo>
                  <a:pt x="30690" y="9213"/>
                </a:lnTo>
                <a:lnTo>
                  <a:pt x="30678" y="9284"/>
                </a:lnTo>
                <a:lnTo>
                  <a:pt x="30665" y="9355"/>
                </a:lnTo>
                <a:lnTo>
                  <a:pt x="30649" y="9427"/>
                </a:lnTo>
                <a:lnTo>
                  <a:pt x="30632" y="9498"/>
                </a:lnTo>
                <a:lnTo>
                  <a:pt x="30612" y="9569"/>
                </a:lnTo>
                <a:lnTo>
                  <a:pt x="30590" y="9638"/>
                </a:lnTo>
                <a:lnTo>
                  <a:pt x="30567" y="9708"/>
                </a:lnTo>
                <a:lnTo>
                  <a:pt x="30542" y="9777"/>
                </a:lnTo>
                <a:lnTo>
                  <a:pt x="30515" y="9845"/>
                </a:lnTo>
                <a:lnTo>
                  <a:pt x="30486" y="9913"/>
                </a:lnTo>
                <a:lnTo>
                  <a:pt x="30456" y="9981"/>
                </a:lnTo>
                <a:lnTo>
                  <a:pt x="30422" y="10047"/>
                </a:lnTo>
                <a:lnTo>
                  <a:pt x="30388" y="10113"/>
                </a:lnTo>
                <a:lnTo>
                  <a:pt x="30351" y="10177"/>
                </a:lnTo>
                <a:lnTo>
                  <a:pt x="30313" y="10242"/>
                </a:lnTo>
                <a:lnTo>
                  <a:pt x="30273" y="10304"/>
                </a:lnTo>
                <a:lnTo>
                  <a:pt x="30231" y="10367"/>
                </a:lnTo>
                <a:lnTo>
                  <a:pt x="30187" y="10428"/>
                </a:lnTo>
                <a:lnTo>
                  <a:pt x="30141" y="10488"/>
                </a:lnTo>
                <a:lnTo>
                  <a:pt x="30094" y="10547"/>
                </a:lnTo>
                <a:lnTo>
                  <a:pt x="30044" y="10604"/>
                </a:lnTo>
                <a:lnTo>
                  <a:pt x="29993" y="10660"/>
                </a:lnTo>
                <a:lnTo>
                  <a:pt x="29940" y="10715"/>
                </a:lnTo>
                <a:lnTo>
                  <a:pt x="29886" y="10770"/>
                </a:lnTo>
                <a:lnTo>
                  <a:pt x="29829" y="10822"/>
                </a:lnTo>
                <a:lnTo>
                  <a:pt x="29775" y="10867"/>
                </a:lnTo>
                <a:lnTo>
                  <a:pt x="29719" y="10911"/>
                </a:lnTo>
                <a:lnTo>
                  <a:pt x="29662" y="10953"/>
                </a:lnTo>
                <a:lnTo>
                  <a:pt x="29605" y="10993"/>
                </a:lnTo>
                <a:lnTo>
                  <a:pt x="29548" y="11032"/>
                </a:lnTo>
                <a:lnTo>
                  <a:pt x="29489" y="11068"/>
                </a:lnTo>
                <a:lnTo>
                  <a:pt x="29431" y="11105"/>
                </a:lnTo>
                <a:lnTo>
                  <a:pt x="29372" y="11138"/>
                </a:lnTo>
                <a:lnTo>
                  <a:pt x="29311" y="11170"/>
                </a:lnTo>
                <a:lnTo>
                  <a:pt x="29251" y="11201"/>
                </a:lnTo>
                <a:lnTo>
                  <a:pt x="29191" y="11231"/>
                </a:lnTo>
                <a:lnTo>
                  <a:pt x="29129" y="11259"/>
                </a:lnTo>
                <a:lnTo>
                  <a:pt x="29068" y="11285"/>
                </a:lnTo>
                <a:lnTo>
                  <a:pt x="29005" y="11310"/>
                </a:lnTo>
                <a:lnTo>
                  <a:pt x="28943" y="11333"/>
                </a:lnTo>
                <a:lnTo>
                  <a:pt x="28880" y="11353"/>
                </a:lnTo>
                <a:lnTo>
                  <a:pt x="28817" y="11374"/>
                </a:lnTo>
                <a:lnTo>
                  <a:pt x="28753" y="11392"/>
                </a:lnTo>
                <a:lnTo>
                  <a:pt x="28689" y="11410"/>
                </a:lnTo>
                <a:lnTo>
                  <a:pt x="28625" y="11424"/>
                </a:lnTo>
                <a:lnTo>
                  <a:pt x="28561" y="11439"/>
                </a:lnTo>
                <a:lnTo>
                  <a:pt x="28496" y="11451"/>
                </a:lnTo>
                <a:lnTo>
                  <a:pt x="28431" y="11462"/>
                </a:lnTo>
                <a:lnTo>
                  <a:pt x="28366" y="11471"/>
                </a:lnTo>
                <a:lnTo>
                  <a:pt x="28301" y="11479"/>
                </a:lnTo>
                <a:lnTo>
                  <a:pt x="28236" y="11486"/>
                </a:lnTo>
                <a:lnTo>
                  <a:pt x="28170" y="11490"/>
                </a:lnTo>
                <a:lnTo>
                  <a:pt x="28105" y="11494"/>
                </a:lnTo>
                <a:lnTo>
                  <a:pt x="28039" y="11496"/>
                </a:lnTo>
                <a:lnTo>
                  <a:pt x="27974" y="11496"/>
                </a:lnTo>
                <a:lnTo>
                  <a:pt x="27908" y="11495"/>
                </a:lnTo>
                <a:lnTo>
                  <a:pt x="27843" y="11493"/>
                </a:lnTo>
                <a:lnTo>
                  <a:pt x="27777" y="11489"/>
                </a:lnTo>
                <a:lnTo>
                  <a:pt x="27711" y="11484"/>
                </a:lnTo>
                <a:lnTo>
                  <a:pt x="27646" y="11476"/>
                </a:lnTo>
                <a:lnTo>
                  <a:pt x="27580" y="11468"/>
                </a:lnTo>
                <a:lnTo>
                  <a:pt x="27516" y="11459"/>
                </a:lnTo>
                <a:lnTo>
                  <a:pt x="27450" y="11447"/>
                </a:lnTo>
                <a:lnTo>
                  <a:pt x="27386" y="11435"/>
                </a:lnTo>
                <a:lnTo>
                  <a:pt x="27320" y="11421"/>
                </a:lnTo>
                <a:lnTo>
                  <a:pt x="27255" y="11405"/>
                </a:lnTo>
                <a:lnTo>
                  <a:pt x="27192" y="11389"/>
                </a:lnTo>
                <a:lnTo>
                  <a:pt x="27127" y="11371"/>
                </a:lnTo>
                <a:lnTo>
                  <a:pt x="27064" y="11351"/>
                </a:lnTo>
                <a:lnTo>
                  <a:pt x="27000" y="11331"/>
                </a:lnTo>
                <a:lnTo>
                  <a:pt x="26937" y="11308"/>
                </a:lnTo>
                <a:lnTo>
                  <a:pt x="26874" y="11284"/>
                </a:lnTo>
                <a:lnTo>
                  <a:pt x="26812" y="11259"/>
                </a:lnTo>
                <a:lnTo>
                  <a:pt x="26751" y="11233"/>
                </a:lnTo>
                <a:lnTo>
                  <a:pt x="26689" y="11205"/>
                </a:lnTo>
                <a:lnTo>
                  <a:pt x="26628" y="11175"/>
                </a:lnTo>
                <a:lnTo>
                  <a:pt x="26567" y="11144"/>
                </a:lnTo>
                <a:lnTo>
                  <a:pt x="26507" y="11113"/>
                </a:lnTo>
                <a:lnTo>
                  <a:pt x="26448" y="11080"/>
                </a:lnTo>
                <a:lnTo>
                  <a:pt x="26388" y="11044"/>
                </a:lnTo>
                <a:lnTo>
                  <a:pt x="26330" y="11009"/>
                </a:lnTo>
                <a:lnTo>
                  <a:pt x="26272" y="10971"/>
                </a:lnTo>
                <a:lnTo>
                  <a:pt x="26214" y="10933"/>
                </a:lnTo>
                <a:lnTo>
                  <a:pt x="26158" y="10892"/>
                </a:lnTo>
                <a:lnTo>
                  <a:pt x="26102" y="10852"/>
                </a:lnTo>
                <a:lnTo>
                  <a:pt x="26047" y="10809"/>
                </a:lnTo>
                <a:lnTo>
                  <a:pt x="25992" y="10765"/>
                </a:lnTo>
                <a:lnTo>
                  <a:pt x="25937" y="10720"/>
                </a:lnTo>
                <a:lnTo>
                  <a:pt x="25884" y="10673"/>
                </a:lnTo>
                <a:lnTo>
                  <a:pt x="25840" y="10644"/>
                </a:lnTo>
                <a:lnTo>
                  <a:pt x="25797" y="10618"/>
                </a:lnTo>
                <a:lnTo>
                  <a:pt x="25756" y="10593"/>
                </a:lnTo>
                <a:lnTo>
                  <a:pt x="25718" y="10571"/>
                </a:lnTo>
                <a:lnTo>
                  <a:pt x="25681" y="10551"/>
                </a:lnTo>
                <a:lnTo>
                  <a:pt x="25646" y="10533"/>
                </a:lnTo>
                <a:lnTo>
                  <a:pt x="25613" y="10518"/>
                </a:lnTo>
                <a:lnTo>
                  <a:pt x="25581" y="10503"/>
                </a:lnTo>
                <a:lnTo>
                  <a:pt x="25550" y="10492"/>
                </a:lnTo>
                <a:lnTo>
                  <a:pt x="25521" y="10480"/>
                </a:lnTo>
                <a:lnTo>
                  <a:pt x="25493" y="10472"/>
                </a:lnTo>
                <a:lnTo>
                  <a:pt x="25466" y="10464"/>
                </a:lnTo>
                <a:lnTo>
                  <a:pt x="25440" y="10457"/>
                </a:lnTo>
                <a:lnTo>
                  <a:pt x="25414" y="10452"/>
                </a:lnTo>
                <a:lnTo>
                  <a:pt x="25389" y="10448"/>
                </a:lnTo>
                <a:lnTo>
                  <a:pt x="25364" y="10445"/>
                </a:lnTo>
                <a:lnTo>
                  <a:pt x="3051" y="10445"/>
                </a:lnTo>
                <a:lnTo>
                  <a:pt x="2972" y="10444"/>
                </a:lnTo>
                <a:lnTo>
                  <a:pt x="2894" y="10442"/>
                </a:lnTo>
                <a:lnTo>
                  <a:pt x="2816" y="10437"/>
                </a:lnTo>
                <a:lnTo>
                  <a:pt x="2739" y="10429"/>
                </a:lnTo>
                <a:lnTo>
                  <a:pt x="2662" y="10421"/>
                </a:lnTo>
                <a:lnTo>
                  <a:pt x="2586" y="10411"/>
                </a:lnTo>
                <a:lnTo>
                  <a:pt x="2511" y="10398"/>
                </a:lnTo>
                <a:lnTo>
                  <a:pt x="2436" y="10383"/>
                </a:lnTo>
                <a:lnTo>
                  <a:pt x="2362" y="10367"/>
                </a:lnTo>
                <a:lnTo>
                  <a:pt x="2288" y="10349"/>
                </a:lnTo>
                <a:lnTo>
                  <a:pt x="2215" y="10329"/>
                </a:lnTo>
                <a:lnTo>
                  <a:pt x="2143" y="10309"/>
                </a:lnTo>
                <a:lnTo>
                  <a:pt x="2073" y="10285"/>
                </a:lnTo>
                <a:lnTo>
                  <a:pt x="2002" y="10261"/>
                </a:lnTo>
                <a:lnTo>
                  <a:pt x="1932" y="10234"/>
                </a:lnTo>
                <a:lnTo>
                  <a:pt x="1863" y="10205"/>
                </a:lnTo>
                <a:lnTo>
                  <a:pt x="1795" y="10176"/>
                </a:lnTo>
                <a:lnTo>
                  <a:pt x="1728" y="10144"/>
                </a:lnTo>
                <a:lnTo>
                  <a:pt x="1661" y="10112"/>
                </a:lnTo>
                <a:lnTo>
                  <a:pt x="1597" y="10077"/>
                </a:lnTo>
                <a:lnTo>
                  <a:pt x="1532" y="10041"/>
                </a:lnTo>
                <a:lnTo>
                  <a:pt x="1469" y="10004"/>
                </a:lnTo>
                <a:lnTo>
                  <a:pt x="1406" y="9965"/>
                </a:lnTo>
                <a:lnTo>
                  <a:pt x="1345" y="9924"/>
                </a:lnTo>
                <a:lnTo>
                  <a:pt x="1285" y="9883"/>
                </a:lnTo>
                <a:lnTo>
                  <a:pt x="1225" y="9839"/>
                </a:lnTo>
                <a:lnTo>
                  <a:pt x="1167" y="9794"/>
                </a:lnTo>
                <a:lnTo>
                  <a:pt x="1110" y="9749"/>
                </a:lnTo>
                <a:lnTo>
                  <a:pt x="1055" y="9702"/>
                </a:lnTo>
                <a:lnTo>
                  <a:pt x="999" y="9653"/>
                </a:lnTo>
                <a:lnTo>
                  <a:pt x="945" y="9603"/>
                </a:lnTo>
                <a:lnTo>
                  <a:pt x="893" y="9552"/>
                </a:lnTo>
                <a:lnTo>
                  <a:pt x="842" y="9500"/>
                </a:lnTo>
                <a:lnTo>
                  <a:pt x="792" y="9446"/>
                </a:lnTo>
                <a:lnTo>
                  <a:pt x="743" y="9392"/>
                </a:lnTo>
                <a:lnTo>
                  <a:pt x="696" y="9335"/>
                </a:lnTo>
                <a:lnTo>
                  <a:pt x="651" y="9278"/>
                </a:lnTo>
                <a:lnTo>
                  <a:pt x="606" y="9220"/>
                </a:lnTo>
                <a:lnTo>
                  <a:pt x="562" y="9161"/>
                </a:lnTo>
                <a:lnTo>
                  <a:pt x="521" y="9100"/>
                </a:lnTo>
                <a:lnTo>
                  <a:pt x="480" y="9039"/>
                </a:lnTo>
                <a:lnTo>
                  <a:pt x="441" y="8976"/>
                </a:lnTo>
                <a:lnTo>
                  <a:pt x="404" y="8913"/>
                </a:lnTo>
                <a:lnTo>
                  <a:pt x="367" y="8849"/>
                </a:lnTo>
                <a:lnTo>
                  <a:pt x="333" y="8784"/>
                </a:lnTo>
                <a:lnTo>
                  <a:pt x="301" y="8717"/>
                </a:lnTo>
                <a:lnTo>
                  <a:pt x="270" y="8651"/>
                </a:lnTo>
                <a:lnTo>
                  <a:pt x="239" y="8582"/>
                </a:lnTo>
                <a:lnTo>
                  <a:pt x="211" y="8513"/>
                </a:lnTo>
                <a:lnTo>
                  <a:pt x="185" y="8444"/>
                </a:lnTo>
                <a:lnTo>
                  <a:pt x="160" y="8373"/>
                </a:lnTo>
                <a:lnTo>
                  <a:pt x="136" y="8302"/>
                </a:lnTo>
                <a:lnTo>
                  <a:pt x="116" y="8230"/>
                </a:lnTo>
                <a:lnTo>
                  <a:pt x="96" y="8157"/>
                </a:lnTo>
                <a:lnTo>
                  <a:pt x="78" y="8083"/>
                </a:lnTo>
                <a:lnTo>
                  <a:pt x="61" y="8010"/>
                </a:lnTo>
                <a:lnTo>
                  <a:pt x="47" y="7935"/>
                </a:lnTo>
                <a:lnTo>
                  <a:pt x="34" y="7860"/>
                </a:lnTo>
                <a:lnTo>
                  <a:pt x="24" y="7784"/>
                </a:lnTo>
                <a:lnTo>
                  <a:pt x="16" y="7707"/>
                </a:lnTo>
                <a:lnTo>
                  <a:pt x="8" y="7630"/>
                </a:lnTo>
                <a:lnTo>
                  <a:pt x="4" y="7552"/>
                </a:lnTo>
                <a:lnTo>
                  <a:pt x="1" y="7474"/>
                </a:lnTo>
                <a:lnTo>
                  <a:pt x="0" y="7394"/>
                </a:lnTo>
                <a:lnTo>
                  <a:pt x="0" y="3050"/>
                </a:lnTo>
                <a:lnTo>
                  <a:pt x="1" y="2971"/>
                </a:lnTo>
                <a:lnTo>
                  <a:pt x="4" y="2893"/>
                </a:lnTo>
                <a:lnTo>
                  <a:pt x="8" y="2815"/>
                </a:lnTo>
                <a:lnTo>
                  <a:pt x="16" y="2738"/>
                </a:lnTo>
                <a:lnTo>
                  <a:pt x="24" y="2661"/>
                </a:lnTo>
                <a:lnTo>
                  <a:pt x="34" y="2585"/>
                </a:lnTo>
                <a:lnTo>
                  <a:pt x="47" y="2510"/>
                </a:lnTo>
                <a:lnTo>
                  <a:pt x="61" y="2435"/>
                </a:lnTo>
                <a:lnTo>
                  <a:pt x="78" y="2361"/>
                </a:lnTo>
                <a:lnTo>
                  <a:pt x="96" y="2288"/>
                </a:lnTo>
                <a:lnTo>
                  <a:pt x="116" y="2215"/>
                </a:lnTo>
                <a:lnTo>
                  <a:pt x="136" y="2143"/>
                </a:lnTo>
                <a:lnTo>
                  <a:pt x="160" y="2072"/>
                </a:lnTo>
                <a:lnTo>
                  <a:pt x="185" y="2001"/>
                </a:lnTo>
                <a:lnTo>
                  <a:pt x="211" y="1932"/>
                </a:lnTo>
                <a:lnTo>
                  <a:pt x="239" y="1863"/>
                </a:lnTo>
                <a:lnTo>
                  <a:pt x="270" y="1795"/>
                </a:lnTo>
                <a:lnTo>
                  <a:pt x="301" y="1728"/>
                </a:lnTo>
                <a:lnTo>
                  <a:pt x="333" y="1661"/>
                </a:lnTo>
                <a:lnTo>
                  <a:pt x="367" y="1596"/>
                </a:lnTo>
                <a:lnTo>
                  <a:pt x="404" y="1532"/>
                </a:lnTo>
                <a:lnTo>
                  <a:pt x="441" y="1468"/>
                </a:lnTo>
                <a:lnTo>
                  <a:pt x="480" y="1406"/>
                </a:lnTo>
                <a:lnTo>
                  <a:pt x="521" y="1345"/>
                </a:lnTo>
                <a:lnTo>
                  <a:pt x="562" y="1284"/>
                </a:lnTo>
                <a:lnTo>
                  <a:pt x="606" y="1225"/>
                </a:lnTo>
                <a:lnTo>
                  <a:pt x="651" y="1167"/>
                </a:lnTo>
                <a:lnTo>
                  <a:pt x="696" y="1109"/>
                </a:lnTo>
                <a:lnTo>
                  <a:pt x="743" y="1054"/>
                </a:lnTo>
                <a:lnTo>
                  <a:pt x="792" y="999"/>
                </a:lnTo>
                <a:lnTo>
                  <a:pt x="842" y="946"/>
                </a:lnTo>
                <a:lnTo>
                  <a:pt x="893" y="893"/>
                </a:lnTo>
                <a:lnTo>
                  <a:pt x="945" y="842"/>
                </a:lnTo>
                <a:lnTo>
                  <a:pt x="999" y="792"/>
                </a:lnTo>
                <a:lnTo>
                  <a:pt x="1055" y="744"/>
                </a:lnTo>
                <a:lnTo>
                  <a:pt x="1110" y="696"/>
                </a:lnTo>
                <a:lnTo>
                  <a:pt x="1167" y="650"/>
                </a:lnTo>
                <a:lnTo>
                  <a:pt x="1225" y="606"/>
                </a:lnTo>
                <a:lnTo>
                  <a:pt x="1285" y="563"/>
                </a:lnTo>
                <a:lnTo>
                  <a:pt x="1345" y="520"/>
                </a:lnTo>
                <a:lnTo>
                  <a:pt x="1406" y="481"/>
                </a:lnTo>
                <a:lnTo>
                  <a:pt x="1469" y="441"/>
                </a:lnTo>
                <a:lnTo>
                  <a:pt x="1532" y="404"/>
                </a:lnTo>
                <a:lnTo>
                  <a:pt x="1597" y="368"/>
                </a:lnTo>
                <a:lnTo>
                  <a:pt x="1661" y="334"/>
                </a:lnTo>
                <a:lnTo>
                  <a:pt x="1728" y="301"/>
                </a:lnTo>
                <a:lnTo>
                  <a:pt x="1795" y="270"/>
                </a:lnTo>
                <a:lnTo>
                  <a:pt x="1863" y="239"/>
                </a:lnTo>
                <a:lnTo>
                  <a:pt x="1932" y="211"/>
                </a:lnTo>
                <a:lnTo>
                  <a:pt x="2002" y="185"/>
                </a:lnTo>
                <a:lnTo>
                  <a:pt x="2073" y="160"/>
                </a:lnTo>
                <a:lnTo>
                  <a:pt x="2143" y="137"/>
                </a:lnTo>
                <a:lnTo>
                  <a:pt x="2215" y="116"/>
                </a:lnTo>
                <a:lnTo>
                  <a:pt x="2288" y="96"/>
                </a:lnTo>
                <a:lnTo>
                  <a:pt x="2362" y="78"/>
                </a:lnTo>
                <a:lnTo>
                  <a:pt x="2436" y="61"/>
                </a:lnTo>
                <a:lnTo>
                  <a:pt x="2511" y="48"/>
                </a:lnTo>
                <a:lnTo>
                  <a:pt x="2586" y="35"/>
                </a:lnTo>
                <a:lnTo>
                  <a:pt x="2662" y="24"/>
                </a:lnTo>
                <a:lnTo>
                  <a:pt x="2739" y="16"/>
                </a:lnTo>
                <a:lnTo>
                  <a:pt x="2816" y="8"/>
                </a:lnTo>
                <a:lnTo>
                  <a:pt x="2894" y="4"/>
                </a:lnTo>
                <a:lnTo>
                  <a:pt x="2972" y="1"/>
                </a:lnTo>
                <a:lnTo>
                  <a:pt x="3051" y="0"/>
                </a:lnTo>
                <a:lnTo>
                  <a:pt x="25929" y="0"/>
                </a:lnTo>
                <a:lnTo>
                  <a:pt x="26007" y="1"/>
                </a:lnTo>
                <a:lnTo>
                  <a:pt x="26086" y="4"/>
                </a:lnTo>
                <a:lnTo>
                  <a:pt x="26163" y="8"/>
                </a:lnTo>
                <a:lnTo>
                  <a:pt x="26240" y="16"/>
                </a:lnTo>
                <a:lnTo>
                  <a:pt x="26317" y="24"/>
                </a:lnTo>
                <a:lnTo>
                  <a:pt x="26393" y="35"/>
                </a:lnTo>
                <a:lnTo>
                  <a:pt x="26469" y="48"/>
                </a:lnTo>
                <a:lnTo>
                  <a:pt x="26543" y="61"/>
                </a:lnTo>
                <a:lnTo>
                  <a:pt x="26618" y="78"/>
                </a:lnTo>
                <a:lnTo>
                  <a:pt x="26691" y="96"/>
                </a:lnTo>
                <a:lnTo>
                  <a:pt x="26764" y="116"/>
                </a:lnTo>
                <a:lnTo>
                  <a:pt x="26836" y="137"/>
                </a:lnTo>
                <a:lnTo>
                  <a:pt x="26908" y="160"/>
                </a:lnTo>
                <a:lnTo>
                  <a:pt x="26977" y="185"/>
                </a:lnTo>
                <a:lnTo>
                  <a:pt x="27047" y="211"/>
                </a:lnTo>
                <a:lnTo>
                  <a:pt x="27117" y="239"/>
                </a:lnTo>
                <a:lnTo>
                  <a:pt x="27185" y="270"/>
                </a:lnTo>
                <a:lnTo>
                  <a:pt x="27251" y="301"/>
                </a:lnTo>
                <a:lnTo>
                  <a:pt x="27318" y="334"/>
                </a:lnTo>
                <a:lnTo>
                  <a:pt x="27383" y="368"/>
                </a:lnTo>
                <a:lnTo>
                  <a:pt x="27448" y="404"/>
                </a:lnTo>
                <a:lnTo>
                  <a:pt x="27510" y="441"/>
                </a:lnTo>
                <a:lnTo>
                  <a:pt x="27573" y="481"/>
                </a:lnTo>
                <a:lnTo>
                  <a:pt x="27634" y="520"/>
                </a:lnTo>
                <a:lnTo>
                  <a:pt x="27695" y="563"/>
                </a:lnTo>
                <a:lnTo>
                  <a:pt x="27754" y="606"/>
                </a:lnTo>
                <a:lnTo>
                  <a:pt x="27812" y="650"/>
                </a:lnTo>
                <a:lnTo>
                  <a:pt x="27870" y="696"/>
                </a:lnTo>
                <a:lnTo>
                  <a:pt x="27926" y="744"/>
                </a:lnTo>
                <a:lnTo>
                  <a:pt x="27980" y="792"/>
                </a:lnTo>
                <a:lnTo>
                  <a:pt x="28034" y="842"/>
                </a:lnTo>
                <a:lnTo>
                  <a:pt x="28086" y="893"/>
                </a:lnTo>
                <a:lnTo>
                  <a:pt x="28137" y="946"/>
                </a:lnTo>
                <a:lnTo>
                  <a:pt x="28187" y="999"/>
                </a:lnTo>
                <a:lnTo>
                  <a:pt x="28236" y="1054"/>
                </a:lnTo>
                <a:lnTo>
                  <a:pt x="28283" y="1109"/>
                </a:lnTo>
                <a:lnTo>
                  <a:pt x="28330" y="1167"/>
                </a:lnTo>
                <a:lnTo>
                  <a:pt x="28373" y="1225"/>
                </a:lnTo>
                <a:lnTo>
                  <a:pt x="28417" y="1284"/>
                </a:lnTo>
                <a:lnTo>
                  <a:pt x="28459" y="1345"/>
                </a:lnTo>
                <a:lnTo>
                  <a:pt x="28499" y="1406"/>
                </a:lnTo>
                <a:lnTo>
                  <a:pt x="28538" y="1468"/>
                </a:lnTo>
                <a:lnTo>
                  <a:pt x="28575" y="1532"/>
                </a:lnTo>
                <a:lnTo>
                  <a:pt x="28612" y="1596"/>
                </a:lnTo>
                <a:lnTo>
                  <a:pt x="28646" y="1661"/>
                </a:lnTo>
                <a:lnTo>
                  <a:pt x="28680" y="1728"/>
                </a:lnTo>
                <a:lnTo>
                  <a:pt x="28711" y="1795"/>
                </a:lnTo>
                <a:lnTo>
                  <a:pt x="28740" y="1863"/>
                </a:lnTo>
                <a:lnTo>
                  <a:pt x="28768" y="1932"/>
                </a:lnTo>
                <a:lnTo>
                  <a:pt x="28795" y="2001"/>
                </a:lnTo>
                <a:lnTo>
                  <a:pt x="28820" y="2072"/>
                </a:lnTo>
                <a:lnTo>
                  <a:pt x="28843" y="2143"/>
                </a:lnTo>
                <a:lnTo>
                  <a:pt x="28865" y="2215"/>
                </a:lnTo>
                <a:lnTo>
                  <a:pt x="28884" y="2288"/>
                </a:lnTo>
                <a:lnTo>
                  <a:pt x="28902" y="2361"/>
                </a:lnTo>
                <a:lnTo>
                  <a:pt x="28918" y="2435"/>
                </a:lnTo>
                <a:lnTo>
                  <a:pt x="28933" y="2510"/>
                </a:lnTo>
                <a:lnTo>
                  <a:pt x="28945" y="2585"/>
                </a:lnTo>
                <a:lnTo>
                  <a:pt x="28955" y="2661"/>
                </a:lnTo>
                <a:lnTo>
                  <a:pt x="28965" y="2738"/>
                </a:lnTo>
                <a:lnTo>
                  <a:pt x="28971" y="2815"/>
                </a:lnTo>
                <a:lnTo>
                  <a:pt x="28976" y="2893"/>
                </a:lnTo>
                <a:lnTo>
                  <a:pt x="28979" y="2971"/>
                </a:lnTo>
                <a:lnTo>
                  <a:pt x="28980" y="3050"/>
                </a:lnTo>
                <a:lnTo>
                  <a:pt x="28980" y="5222"/>
                </a:lnTo>
                <a:lnTo>
                  <a:pt x="28979" y="5273"/>
                </a:lnTo>
                <a:lnTo>
                  <a:pt x="28978" y="5323"/>
                </a:lnTo>
                <a:lnTo>
                  <a:pt x="28974" y="5373"/>
                </a:lnTo>
                <a:lnTo>
                  <a:pt x="28969" y="5422"/>
                </a:lnTo>
                <a:lnTo>
                  <a:pt x="28965" y="5447"/>
                </a:lnTo>
                <a:lnTo>
                  <a:pt x="28961" y="5471"/>
                </a:lnTo>
                <a:lnTo>
                  <a:pt x="28955" y="5495"/>
                </a:lnTo>
                <a:lnTo>
                  <a:pt x="28950" y="5518"/>
                </a:lnTo>
                <a:lnTo>
                  <a:pt x="28943" y="5542"/>
                </a:lnTo>
                <a:lnTo>
                  <a:pt x="28936" y="5565"/>
                </a:lnTo>
                <a:lnTo>
                  <a:pt x="28927" y="5588"/>
                </a:lnTo>
                <a:lnTo>
                  <a:pt x="28918" y="5610"/>
                </a:lnTo>
                <a:lnTo>
                  <a:pt x="28825" y="5605"/>
                </a:lnTo>
                <a:lnTo>
                  <a:pt x="28733" y="5603"/>
                </a:lnTo>
                <a:lnTo>
                  <a:pt x="28640" y="5603"/>
                </a:lnTo>
                <a:lnTo>
                  <a:pt x="28548" y="5605"/>
                </a:lnTo>
                <a:lnTo>
                  <a:pt x="28456" y="5610"/>
                </a:lnTo>
                <a:lnTo>
                  <a:pt x="28364" y="5617"/>
                </a:lnTo>
                <a:lnTo>
                  <a:pt x="28274" y="5625"/>
                </a:lnTo>
                <a:lnTo>
                  <a:pt x="28183" y="5637"/>
                </a:lnTo>
                <a:lnTo>
                  <a:pt x="28092" y="5649"/>
                </a:lnTo>
                <a:lnTo>
                  <a:pt x="28003" y="5665"/>
                </a:lnTo>
                <a:lnTo>
                  <a:pt x="27913" y="5682"/>
                </a:lnTo>
                <a:lnTo>
                  <a:pt x="27825" y="5702"/>
                </a:lnTo>
                <a:lnTo>
                  <a:pt x="27737" y="5725"/>
                </a:lnTo>
                <a:lnTo>
                  <a:pt x="27650" y="5749"/>
                </a:lnTo>
                <a:lnTo>
                  <a:pt x="27564" y="5776"/>
                </a:lnTo>
                <a:lnTo>
                  <a:pt x="27478" y="5805"/>
                </a:lnTo>
                <a:lnTo>
                  <a:pt x="27437" y="5821"/>
                </a:lnTo>
                <a:lnTo>
                  <a:pt x="27394" y="5836"/>
                </a:lnTo>
                <a:lnTo>
                  <a:pt x="27352" y="5853"/>
                </a:lnTo>
                <a:lnTo>
                  <a:pt x="27311" y="5870"/>
                </a:lnTo>
                <a:lnTo>
                  <a:pt x="27269" y="5887"/>
                </a:lnTo>
                <a:lnTo>
                  <a:pt x="27228" y="5906"/>
                </a:lnTo>
                <a:lnTo>
                  <a:pt x="27187" y="5925"/>
                </a:lnTo>
                <a:lnTo>
                  <a:pt x="27147" y="5945"/>
                </a:lnTo>
                <a:lnTo>
                  <a:pt x="27107" y="5964"/>
                </a:lnTo>
                <a:lnTo>
                  <a:pt x="27066" y="5985"/>
                </a:lnTo>
                <a:lnTo>
                  <a:pt x="27026" y="6007"/>
                </a:lnTo>
                <a:lnTo>
                  <a:pt x="26988" y="6029"/>
                </a:lnTo>
                <a:lnTo>
                  <a:pt x="26948" y="6051"/>
                </a:lnTo>
                <a:lnTo>
                  <a:pt x="26910" y="6075"/>
                </a:lnTo>
                <a:lnTo>
                  <a:pt x="26871" y="6098"/>
                </a:lnTo>
                <a:lnTo>
                  <a:pt x="26833" y="6123"/>
                </a:lnTo>
                <a:lnTo>
                  <a:pt x="26795" y="6148"/>
                </a:lnTo>
                <a:lnTo>
                  <a:pt x="26758" y="6173"/>
                </a:lnTo>
                <a:lnTo>
                  <a:pt x="26721" y="6199"/>
                </a:lnTo>
                <a:lnTo>
                  <a:pt x="26684" y="6226"/>
                </a:lnTo>
                <a:lnTo>
                  <a:pt x="26648" y="6253"/>
                </a:lnTo>
                <a:lnTo>
                  <a:pt x="26612" y="6281"/>
                </a:lnTo>
                <a:lnTo>
                  <a:pt x="26577" y="6309"/>
                </a:lnTo>
                <a:lnTo>
                  <a:pt x="26541" y="6338"/>
                </a:lnTo>
                <a:lnTo>
                  <a:pt x="26507" y="6368"/>
                </a:lnTo>
                <a:lnTo>
                  <a:pt x="26473" y="6398"/>
                </a:lnTo>
                <a:lnTo>
                  <a:pt x="26438" y="6430"/>
                </a:lnTo>
                <a:lnTo>
                  <a:pt x="26405" y="6462"/>
                </a:lnTo>
                <a:lnTo>
                  <a:pt x="26372" y="6494"/>
                </a:lnTo>
                <a:lnTo>
                  <a:pt x="26339" y="6526"/>
                </a:lnTo>
                <a:lnTo>
                  <a:pt x="26307" y="6560"/>
                </a:lnTo>
                <a:lnTo>
                  <a:pt x="26275" y="6594"/>
                </a:lnTo>
                <a:lnTo>
                  <a:pt x="26232" y="6643"/>
                </a:lnTo>
                <a:lnTo>
                  <a:pt x="26191" y="6694"/>
                </a:lnTo>
                <a:lnTo>
                  <a:pt x="26152" y="6744"/>
                </a:lnTo>
                <a:lnTo>
                  <a:pt x="26113" y="6796"/>
                </a:lnTo>
                <a:lnTo>
                  <a:pt x="26076" y="6848"/>
                </a:lnTo>
                <a:lnTo>
                  <a:pt x="26041" y="6901"/>
                </a:lnTo>
                <a:lnTo>
                  <a:pt x="26006" y="6954"/>
                </a:lnTo>
                <a:lnTo>
                  <a:pt x="25973" y="7008"/>
                </a:lnTo>
                <a:lnTo>
                  <a:pt x="25942" y="7063"/>
                </a:lnTo>
                <a:lnTo>
                  <a:pt x="25911" y="7119"/>
                </a:lnTo>
                <a:lnTo>
                  <a:pt x="25882" y="7174"/>
                </a:lnTo>
                <a:lnTo>
                  <a:pt x="25855" y="7231"/>
                </a:lnTo>
                <a:lnTo>
                  <a:pt x="25829" y="7287"/>
                </a:lnTo>
                <a:lnTo>
                  <a:pt x="25804" y="7344"/>
                </a:lnTo>
                <a:lnTo>
                  <a:pt x="25780" y="7403"/>
                </a:lnTo>
                <a:lnTo>
                  <a:pt x="25758" y="7461"/>
                </a:lnTo>
                <a:lnTo>
                  <a:pt x="25738" y="7519"/>
                </a:lnTo>
                <a:lnTo>
                  <a:pt x="25719" y="7578"/>
                </a:lnTo>
                <a:lnTo>
                  <a:pt x="25701" y="7637"/>
                </a:lnTo>
                <a:lnTo>
                  <a:pt x="25684" y="7697"/>
                </a:lnTo>
                <a:lnTo>
                  <a:pt x="25669" y="7757"/>
                </a:lnTo>
                <a:lnTo>
                  <a:pt x="25655" y="7817"/>
                </a:lnTo>
                <a:lnTo>
                  <a:pt x="25643" y="7877"/>
                </a:lnTo>
                <a:lnTo>
                  <a:pt x="25631" y="7938"/>
                </a:lnTo>
                <a:lnTo>
                  <a:pt x="25622" y="7998"/>
                </a:lnTo>
                <a:lnTo>
                  <a:pt x="25614" y="8058"/>
                </a:lnTo>
                <a:lnTo>
                  <a:pt x="25606" y="8120"/>
                </a:lnTo>
                <a:lnTo>
                  <a:pt x="25601" y="8180"/>
                </a:lnTo>
                <a:lnTo>
                  <a:pt x="25597" y="8242"/>
                </a:lnTo>
                <a:lnTo>
                  <a:pt x="25595" y="8303"/>
                </a:lnTo>
                <a:lnTo>
                  <a:pt x="25593" y="8363"/>
                </a:lnTo>
                <a:lnTo>
                  <a:pt x="25593" y="8425"/>
                </a:lnTo>
                <a:lnTo>
                  <a:pt x="25595" y="8486"/>
                </a:lnTo>
                <a:lnTo>
                  <a:pt x="25597" y="8547"/>
                </a:lnTo>
                <a:lnTo>
                  <a:pt x="25601" y="8608"/>
                </a:lnTo>
                <a:lnTo>
                  <a:pt x="25607" y="8668"/>
                </a:lnTo>
                <a:lnTo>
                  <a:pt x="25614" y="8729"/>
                </a:lnTo>
                <a:lnTo>
                  <a:pt x="25622" y="8789"/>
                </a:lnTo>
                <a:lnTo>
                  <a:pt x="25632" y="8849"/>
                </a:lnTo>
                <a:lnTo>
                  <a:pt x="25644" y="8910"/>
                </a:lnTo>
                <a:lnTo>
                  <a:pt x="25656" y="8969"/>
                </a:lnTo>
                <a:lnTo>
                  <a:pt x="25670" y="9028"/>
                </a:lnTo>
                <a:lnTo>
                  <a:pt x="25686" y="9088"/>
                </a:lnTo>
                <a:lnTo>
                  <a:pt x="25702" y="9146"/>
                </a:lnTo>
                <a:lnTo>
                  <a:pt x="25721" y="9204"/>
                </a:lnTo>
                <a:lnTo>
                  <a:pt x="25740" y="9263"/>
                </a:lnTo>
                <a:lnTo>
                  <a:pt x="25762" y="9320"/>
                </a:lnTo>
                <a:lnTo>
                  <a:pt x="25783" y="9377"/>
                </a:lnTo>
                <a:lnTo>
                  <a:pt x="25807" y="9434"/>
                </a:lnTo>
                <a:lnTo>
                  <a:pt x="25832" y="9490"/>
                </a:lnTo>
                <a:lnTo>
                  <a:pt x="25859" y="9546"/>
                </a:lnTo>
                <a:lnTo>
                  <a:pt x="25888" y="9601"/>
                </a:lnTo>
                <a:lnTo>
                  <a:pt x="25917" y="9655"/>
                </a:lnTo>
                <a:lnTo>
                  <a:pt x="25948" y="9709"/>
                </a:lnTo>
                <a:lnTo>
                  <a:pt x="25980" y="9762"/>
                </a:lnTo>
                <a:lnTo>
                  <a:pt x="26015" y="9815"/>
                </a:lnTo>
                <a:lnTo>
                  <a:pt x="26050" y="9867"/>
                </a:lnTo>
                <a:lnTo>
                  <a:pt x="26086" y="9918"/>
                </a:lnTo>
                <a:lnTo>
                  <a:pt x="26124" y="9969"/>
                </a:lnTo>
                <a:lnTo>
                  <a:pt x="26163" y="10018"/>
                </a:lnTo>
                <a:lnTo>
                  <a:pt x="26205" y="10067"/>
                </a:lnTo>
                <a:lnTo>
                  <a:pt x="26247" y="10116"/>
                </a:lnTo>
                <a:lnTo>
                  <a:pt x="26290" y="10163"/>
                </a:lnTo>
                <a:lnTo>
                  <a:pt x="26336" y="10210"/>
                </a:lnTo>
                <a:lnTo>
                  <a:pt x="26383" y="10254"/>
                </a:lnTo>
                <a:lnTo>
                  <a:pt x="26430" y="10298"/>
                </a:lnTo>
                <a:lnTo>
                  <a:pt x="26479" y="10340"/>
                </a:lnTo>
                <a:lnTo>
                  <a:pt x="26528" y="10380"/>
                </a:lnTo>
                <a:lnTo>
                  <a:pt x="26579" y="10419"/>
                </a:lnTo>
                <a:lnTo>
                  <a:pt x="26630" y="10456"/>
                </a:lnTo>
                <a:lnTo>
                  <a:pt x="26682" y="10492"/>
                </a:lnTo>
                <a:lnTo>
                  <a:pt x="26735" y="10525"/>
                </a:lnTo>
                <a:lnTo>
                  <a:pt x="26788" y="10557"/>
                </a:lnTo>
                <a:lnTo>
                  <a:pt x="26843" y="10588"/>
                </a:lnTo>
                <a:lnTo>
                  <a:pt x="26897" y="10618"/>
                </a:lnTo>
                <a:lnTo>
                  <a:pt x="26954" y="10645"/>
                </a:lnTo>
                <a:lnTo>
                  <a:pt x="27010" y="10671"/>
                </a:lnTo>
                <a:lnTo>
                  <a:pt x="27067" y="10695"/>
                </a:lnTo>
                <a:lnTo>
                  <a:pt x="27124" y="10718"/>
                </a:lnTo>
                <a:lnTo>
                  <a:pt x="27182" y="10738"/>
                </a:lnTo>
                <a:lnTo>
                  <a:pt x="27240" y="10758"/>
                </a:lnTo>
                <a:lnTo>
                  <a:pt x="27298" y="10776"/>
                </a:lnTo>
                <a:lnTo>
                  <a:pt x="27357" y="10792"/>
                </a:lnTo>
                <a:lnTo>
                  <a:pt x="27417" y="10807"/>
                </a:lnTo>
                <a:lnTo>
                  <a:pt x="27476" y="10821"/>
                </a:lnTo>
                <a:lnTo>
                  <a:pt x="27535" y="10832"/>
                </a:lnTo>
                <a:lnTo>
                  <a:pt x="27596" y="10841"/>
                </a:lnTo>
                <a:lnTo>
                  <a:pt x="27655" y="10850"/>
                </a:lnTo>
                <a:lnTo>
                  <a:pt x="27716" y="10857"/>
                </a:lnTo>
                <a:lnTo>
                  <a:pt x="27776" y="10862"/>
                </a:lnTo>
                <a:lnTo>
                  <a:pt x="27836" y="10865"/>
                </a:lnTo>
                <a:lnTo>
                  <a:pt x="27897" y="10867"/>
                </a:lnTo>
                <a:lnTo>
                  <a:pt x="27956" y="10868"/>
                </a:lnTo>
                <a:lnTo>
                  <a:pt x="28016" y="10867"/>
                </a:lnTo>
                <a:lnTo>
                  <a:pt x="28077" y="10864"/>
                </a:lnTo>
                <a:lnTo>
                  <a:pt x="28136" y="10860"/>
                </a:lnTo>
                <a:lnTo>
                  <a:pt x="28195" y="10854"/>
                </a:lnTo>
                <a:lnTo>
                  <a:pt x="28255" y="10847"/>
                </a:lnTo>
                <a:lnTo>
                  <a:pt x="28314" y="10838"/>
                </a:lnTo>
                <a:lnTo>
                  <a:pt x="28372" y="10828"/>
                </a:lnTo>
                <a:lnTo>
                  <a:pt x="28431" y="10815"/>
                </a:lnTo>
                <a:lnTo>
                  <a:pt x="28488" y="10802"/>
                </a:lnTo>
                <a:lnTo>
                  <a:pt x="28545" y="10786"/>
                </a:lnTo>
                <a:lnTo>
                  <a:pt x="28603" y="10770"/>
                </a:lnTo>
                <a:lnTo>
                  <a:pt x="28659" y="10752"/>
                </a:lnTo>
                <a:lnTo>
                  <a:pt x="28714" y="10732"/>
                </a:lnTo>
                <a:lnTo>
                  <a:pt x="28769" y="10710"/>
                </a:lnTo>
                <a:lnTo>
                  <a:pt x="28823" y="10687"/>
                </a:lnTo>
                <a:lnTo>
                  <a:pt x="28877" y="10662"/>
                </a:lnTo>
                <a:lnTo>
                  <a:pt x="28930" y="10636"/>
                </a:lnTo>
                <a:lnTo>
                  <a:pt x="28983" y="10609"/>
                </a:lnTo>
                <a:lnTo>
                  <a:pt x="29034" y="10580"/>
                </a:lnTo>
                <a:lnTo>
                  <a:pt x="29083" y="10549"/>
                </a:lnTo>
                <a:lnTo>
                  <a:pt x="29133" y="10517"/>
                </a:lnTo>
                <a:lnTo>
                  <a:pt x="29181" y="10482"/>
                </a:lnTo>
                <a:lnTo>
                  <a:pt x="29229" y="10447"/>
                </a:lnTo>
                <a:lnTo>
                  <a:pt x="29276" y="10411"/>
                </a:lnTo>
                <a:lnTo>
                  <a:pt x="29321" y="10372"/>
                </a:lnTo>
                <a:lnTo>
                  <a:pt x="29366" y="10332"/>
                </a:lnTo>
                <a:lnTo>
                  <a:pt x="29408" y="10291"/>
                </a:lnTo>
                <a:lnTo>
                  <a:pt x="29450" y="10247"/>
                </a:lnTo>
                <a:lnTo>
                  <a:pt x="29491" y="10202"/>
                </a:lnTo>
                <a:lnTo>
                  <a:pt x="29530" y="10157"/>
                </a:lnTo>
                <a:lnTo>
                  <a:pt x="29569" y="10109"/>
                </a:lnTo>
                <a:lnTo>
                  <a:pt x="29605" y="10060"/>
                </a:lnTo>
                <a:lnTo>
                  <a:pt x="29640" y="10009"/>
                </a:lnTo>
                <a:lnTo>
                  <a:pt x="29674" y="9957"/>
                </a:lnTo>
                <a:lnTo>
                  <a:pt x="29707" y="9903"/>
                </a:lnTo>
                <a:lnTo>
                  <a:pt x="29727" y="9868"/>
                </a:lnTo>
                <a:lnTo>
                  <a:pt x="29746" y="9833"/>
                </a:lnTo>
                <a:lnTo>
                  <a:pt x="29764" y="9798"/>
                </a:lnTo>
                <a:lnTo>
                  <a:pt x="29783" y="9761"/>
                </a:lnTo>
                <a:lnTo>
                  <a:pt x="29800" y="9726"/>
                </a:lnTo>
                <a:lnTo>
                  <a:pt x="29817" y="9688"/>
                </a:lnTo>
                <a:lnTo>
                  <a:pt x="29833" y="9652"/>
                </a:lnTo>
                <a:lnTo>
                  <a:pt x="29850" y="9614"/>
                </a:lnTo>
                <a:lnTo>
                  <a:pt x="29864" y="9577"/>
                </a:lnTo>
                <a:lnTo>
                  <a:pt x="29879" y="9538"/>
                </a:lnTo>
                <a:lnTo>
                  <a:pt x="29893" y="9501"/>
                </a:lnTo>
                <a:lnTo>
                  <a:pt x="29906" y="9462"/>
                </a:lnTo>
                <a:lnTo>
                  <a:pt x="29918" y="9424"/>
                </a:lnTo>
                <a:lnTo>
                  <a:pt x="29931" y="9384"/>
                </a:lnTo>
                <a:lnTo>
                  <a:pt x="29942" y="9346"/>
                </a:lnTo>
                <a:lnTo>
                  <a:pt x="29953" y="9306"/>
                </a:lnTo>
                <a:lnTo>
                  <a:pt x="29962" y="9267"/>
                </a:lnTo>
                <a:lnTo>
                  <a:pt x="29971" y="9227"/>
                </a:lnTo>
                <a:lnTo>
                  <a:pt x="29980" y="9188"/>
                </a:lnTo>
                <a:lnTo>
                  <a:pt x="29988" y="9147"/>
                </a:lnTo>
                <a:lnTo>
                  <a:pt x="29994" y="9108"/>
                </a:lnTo>
                <a:lnTo>
                  <a:pt x="30001" y="9068"/>
                </a:lnTo>
                <a:lnTo>
                  <a:pt x="30006" y="9027"/>
                </a:lnTo>
                <a:lnTo>
                  <a:pt x="30011" y="8988"/>
                </a:lnTo>
                <a:lnTo>
                  <a:pt x="30015" y="8947"/>
                </a:lnTo>
                <a:lnTo>
                  <a:pt x="30018" y="8908"/>
                </a:lnTo>
                <a:lnTo>
                  <a:pt x="30020" y="8867"/>
                </a:lnTo>
                <a:lnTo>
                  <a:pt x="30021" y="8827"/>
                </a:lnTo>
                <a:lnTo>
                  <a:pt x="30023" y="8787"/>
                </a:lnTo>
                <a:lnTo>
                  <a:pt x="30023" y="8747"/>
                </a:lnTo>
                <a:lnTo>
                  <a:pt x="30021" y="8707"/>
                </a:lnTo>
                <a:lnTo>
                  <a:pt x="30019" y="8667"/>
                </a:lnTo>
                <a:lnTo>
                  <a:pt x="30017" y="8628"/>
                </a:lnTo>
                <a:lnTo>
                  <a:pt x="30013" y="8588"/>
                </a:lnTo>
                <a:lnTo>
                  <a:pt x="30009" y="8549"/>
                </a:lnTo>
                <a:lnTo>
                  <a:pt x="30004" y="8509"/>
                </a:lnTo>
                <a:lnTo>
                  <a:pt x="29998" y="8471"/>
                </a:lnTo>
                <a:lnTo>
                  <a:pt x="29990" y="8432"/>
                </a:lnTo>
                <a:lnTo>
                  <a:pt x="29982" y="8394"/>
                </a:lnTo>
                <a:lnTo>
                  <a:pt x="29974" y="8355"/>
                </a:lnTo>
                <a:lnTo>
                  <a:pt x="29963" y="8317"/>
                </a:lnTo>
                <a:lnTo>
                  <a:pt x="29953" y="8279"/>
                </a:lnTo>
                <a:lnTo>
                  <a:pt x="29941" y="8242"/>
                </a:lnTo>
                <a:lnTo>
                  <a:pt x="29928" y="8204"/>
                </a:lnTo>
                <a:lnTo>
                  <a:pt x="29914" y="8168"/>
                </a:lnTo>
                <a:lnTo>
                  <a:pt x="29900" y="8130"/>
                </a:lnTo>
                <a:lnTo>
                  <a:pt x="29884" y="8095"/>
                </a:lnTo>
                <a:lnTo>
                  <a:pt x="29867" y="8058"/>
                </a:lnTo>
                <a:lnTo>
                  <a:pt x="29850" y="8023"/>
                </a:lnTo>
                <a:lnTo>
                  <a:pt x="29831" y="7989"/>
                </a:lnTo>
                <a:lnTo>
                  <a:pt x="29811" y="7954"/>
                </a:lnTo>
                <a:lnTo>
                  <a:pt x="29790" y="7920"/>
                </a:lnTo>
                <a:lnTo>
                  <a:pt x="29767" y="7887"/>
                </a:lnTo>
                <a:lnTo>
                  <a:pt x="29745" y="7853"/>
                </a:lnTo>
                <a:lnTo>
                  <a:pt x="29721" y="7821"/>
                </a:lnTo>
                <a:lnTo>
                  <a:pt x="29696" y="7789"/>
                </a:lnTo>
                <a:lnTo>
                  <a:pt x="29670" y="7758"/>
                </a:lnTo>
                <a:lnTo>
                  <a:pt x="29643" y="7726"/>
                </a:lnTo>
                <a:lnTo>
                  <a:pt x="29613" y="7696"/>
                </a:lnTo>
                <a:lnTo>
                  <a:pt x="29584" y="7666"/>
                </a:lnTo>
                <a:lnTo>
                  <a:pt x="29553" y="7637"/>
                </a:lnTo>
                <a:lnTo>
                  <a:pt x="29522" y="7609"/>
                </a:lnTo>
                <a:lnTo>
                  <a:pt x="29488" y="7581"/>
                </a:lnTo>
                <a:lnTo>
                  <a:pt x="29454" y="7554"/>
                </a:lnTo>
                <a:lnTo>
                  <a:pt x="29417" y="7517"/>
                </a:lnTo>
                <a:lnTo>
                  <a:pt x="29384" y="7487"/>
                </a:lnTo>
                <a:lnTo>
                  <a:pt x="29355" y="7461"/>
                </a:lnTo>
                <a:lnTo>
                  <a:pt x="29331" y="7439"/>
                </a:lnTo>
                <a:lnTo>
                  <a:pt x="29297" y="7412"/>
                </a:lnTo>
                <a:lnTo>
                  <a:pt x="29285" y="7403"/>
                </a:lnTo>
                <a:close/>
              </a:path>
            </a:pathLst>
          </a:custGeom>
          <a:solidFill>
            <a:srgbClr val="47BAB8"/>
          </a:solidFill>
          <a:ln w="38100">
            <a:solidFill>
              <a:schemeClr val="bg1"/>
            </a:solidFill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rIns="252000" anchor="ctr">
            <a:norm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+mn-ea"/>
                <a:sym typeface="+mn-lt"/>
              </a:rPr>
              <a:t>輔導主任</a:t>
            </a:r>
            <a:endParaRPr kumimoji="0" lang="en-US" altLang="zh-TW" sz="2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+mn-ea"/>
              <a:sym typeface="+mn-lt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2400" kern="0" dirty="0">
                <a:solidFill>
                  <a:srgbClr val="FFFFFF"/>
                </a:solidFill>
                <a:cs typeface="+mn-ea"/>
                <a:sym typeface="+mn-lt"/>
              </a:rPr>
              <a:t>黃亦麟</a:t>
            </a:r>
            <a:endParaRPr kumimoji="0" lang="zh-CN" altLang="en-US" sz="2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0" name="MH_SubTitle_5">
            <a:extLst>
              <a:ext uri="{FF2B5EF4-FFF2-40B4-BE49-F238E27FC236}">
                <a16:creationId xmlns:a16="http://schemas.microsoft.com/office/drawing/2014/main" id="{D9842157-E3ED-4677-99AA-300BB086194D}"/>
              </a:ext>
            </a:extLst>
          </p:cNvPr>
          <p:cNvSpPr>
            <a:spLocks/>
          </p:cNvSpPr>
          <p:nvPr>
            <p:custDataLst>
              <p:tags r:id="rId4"/>
            </p:custDataLst>
          </p:nvPr>
        </p:nvSpPr>
        <p:spPr bwMode="auto">
          <a:xfrm>
            <a:off x="6435023" y="5171269"/>
            <a:ext cx="2455206" cy="920702"/>
          </a:xfrm>
          <a:custGeom>
            <a:avLst/>
            <a:gdLst>
              <a:gd name="T0" fmla="*/ 2147483646 w 30720"/>
              <a:gd name="T1" fmla="*/ 2147483646 h 11496"/>
              <a:gd name="T2" fmla="*/ 2147483646 w 30720"/>
              <a:gd name="T3" fmla="*/ 2147483646 h 11496"/>
              <a:gd name="T4" fmla="*/ 2147483646 w 30720"/>
              <a:gd name="T5" fmla="*/ 2147483646 h 11496"/>
              <a:gd name="T6" fmla="*/ 2147483646 w 30720"/>
              <a:gd name="T7" fmla="*/ 2147483646 h 11496"/>
              <a:gd name="T8" fmla="*/ 2147483646 w 30720"/>
              <a:gd name="T9" fmla="*/ 2147483646 h 11496"/>
              <a:gd name="T10" fmla="*/ 2147483646 w 30720"/>
              <a:gd name="T11" fmla="*/ 2147483646 h 11496"/>
              <a:gd name="T12" fmla="*/ 2147483646 w 30720"/>
              <a:gd name="T13" fmla="*/ 2147483646 h 11496"/>
              <a:gd name="T14" fmla="*/ 2147483646 w 30720"/>
              <a:gd name="T15" fmla="*/ 2147483646 h 11496"/>
              <a:gd name="T16" fmla="*/ 2147483646 w 30720"/>
              <a:gd name="T17" fmla="*/ 2147483646 h 11496"/>
              <a:gd name="T18" fmla="*/ 2147483646 w 30720"/>
              <a:gd name="T19" fmla="*/ 2147483646 h 11496"/>
              <a:gd name="T20" fmla="*/ 2147483646 w 30720"/>
              <a:gd name="T21" fmla="*/ 2147483646 h 11496"/>
              <a:gd name="T22" fmla="*/ 2147483646 w 30720"/>
              <a:gd name="T23" fmla="*/ 2147483646 h 11496"/>
              <a:gd name="T24" fmla="*/ 2147483646 w 30720"/>
              <a:gd name="T25" fmla="*/ 2147483646 h 11496"/>
              <a:gd name="T26" fmla="*/ 2147483646 w 30720"/>
              <a:gd name="T27" fmla="*/ 2147483646 h 11496"/>
              <a:gd name="T28" fmla="*/ 2147483646 w 30720"/>
              <a:gd name="T29" fmla="*/ 2147483646 h 11496"/>
              <a:gd name="T30" fmla="*/ 2147483646 w 30720"/>
              <a:gd name="T31" fmla="*/ 2147483646 h 11496"/>
              <a:gd name="T32" fmla="*/ 2147483646 w 30720"/>
              <a:gd name="T33" fmla="*/ 2147483646 h 11496"/>
              <a:gd name="T34" fmla="*/ 2147483646 w 30720"/>
              <a:gd name="T35" fmla="*/ 2147483646 h 11496"/>
              <a:gd name="T36" fmla="*/ 2147483646 w 30720"/>
              <a:gd name="T37" fmla="*/ 2147483646 h 11496"/>
              <a:gd name="T38" fmla="*/ 2147483646 w 30720"/>
              <a:gd name="T39" fmla="*/ 2147483646 h 11496"/>
              <a:gd name="T40" fmla="*/ 2147483646 w 30720"/>
              <a:gd name="T41" fmla="*/ 2147483646 h 11496"/>
              <a:gd name="T42" fmla="*/ 2147483646 w 30720"/>
              <a:gd name="T43" fmla="*/ 2147483646 h 11496"/>
              <a:gd name="T44" fmla="*/ 2147483646 w 30720"/>
              <a:gd name="T45" fmla="*/ 2147483646 h 11496"/>
              <a:gd name="T46" fmla="*/ 2147483646 w 30720"/>
              <a:gd name="T47" fmla="*/ 2147483646 h 11496"/>
              <a:gd name="T48" fmla="*/ 2147483646 w 30720"/>
              <a:gd name="T49" fmla="*/ 2147483646 h 11496"/>
              <a:gd name="T50" fmla="*/ 2147483646 w 30720"/>
              <a:gd name="T51" fmla="*/ 2147483646 h 11496"/>
              <a:gd name="T52" fmla="*/ 2147483646 w 30720"/>
              <a:gd name="T53" fmla="*/ 2147483646 h 11496"/>
              <a:gd name="T54" fmla="*/ 2147483646 w 30720"/>
              <a:gd name="T55" fmla="*/ 2147483646 h 11496"/>
              <a:gd name="T56" fmla="*/ 2147483646 w 30720"/>
              <a:gd name="T57" fmla="*/ 2147483646 h 11496"/>
              <a:gd name="T58" fmla="*/ 2147483646 w 30720"/>
              <a:gd name="T59" fmla="*/ 2147483646 h 11496"/>
              <a:gd name="T60" fmla="*/ 2147483646 w 30720"/>
              <a:gd name="T61" fmla="*/ 2147483646 h 11496"/>
              <a:gd name="T62" fmla="*/ 2147483646 w 30720"/>
              <a:gd name="T63" fmla="*/ 2147483646 h 11496"/>
              <a:gd name="T64" fmla="*/ 2147483646 w 30720"/>
              <a:gd name="T65" fmla="*/ 2147483646 h 11496"/>
              <a:gd name="T66" fmla="*/ 2147483646 w 30720"/>
              <a:gd name="T67" fmla="*/ 2147483646 h 11496"/>
              <a:gd name="T68" fmla="*/ 2147483646 w 30720"/>
              <a:gd name="T69" fmla="*/ 2147483646 h 11496"/>
              <a:gd name="T70" fmla="*/ 2147483646 w 30720"/>
              <a:gd name="T71" fmla="*/ 2147483646 h 11496"/>
              <a:gd name="T72" fmla="*/ 2147483646 w 30720"/>
              <a:gd name="T73" fmla="*/ 2147483646 h 11496"/>
              <a:gd name="T74" fmla="*/ 2147483646 w 30720"/>
              <a:gd name="T75" fmla="*/ 2147483646 h 11496"/>
              <a:gd name="T76" fmla="*/ 2147483646 w 30720"/>
              <a:gd name="T77" fmla="*/ 2147483646 h 11496"/>
              <a:gd name="T78" fmla="*/ 2147483646 w 30720"/>
              <a:gd name="T79" fmla="*/ 2147483646 h 11496"/>
              <a:gd name="T80" fmla="*/ 2147483646 w 30720"/>
              <a:gd name="T81" fmla="*/ 2147483646 h 11496"/>
              <a:gd name="T82" fmla="*/ 2147483646 w 30720"/>
              <a:gd name="T83" fmla="*/ 2147483646 h 11496"/>
              <a:gd name="T84" fmla="*/ 2147483646 w 30720"/>
              <a:gd name="T85" fmla="*/ 2147483646 h 11496"/>
              <a:gd name="T86" fmla="*/ 2147483646 w 30720"/>
              <a:gd name="T87" fmla="*/ 2147483646 h 11496"/>
              <a:gd name="T88" fmla="*/ 2147483646 w 30720"/>
              <a:gd name="T89" fmla="*/ 2147483646 h 11496"/>
              <a:gd name="T90" fmla="*/ 2147483646 w 30720"/>
              <a:gd name="T91" fmla="*/ 2147483646 h 11496"/>
              <a:gd name="T92" fmla="*/ 2147483646 w 30720"/>
              <a:gd name="T93" fmla="*/ 2147483646 h 11496"/>
              <a:gd name="T94" fmla="*/ 2147483646 w 30720"/>
              <a:gd name="T95" fmla="*/ 2147483646 h 11496"/>
              <a:gd name="T96" fmla="*/ 2147483646 w 30720"/>
              <a:gd name="T97" fmla="*/ 2147483646 h 11496"/>
              <a:gd name="T98" fmla="*/ 2147483646 w 30720"/>
              <a:gd name="T99" fmla="*/ 2147483646 h 11496"/>
              <a:gd name="T100" fmla="*/ 2147483646 w 30720"/>
              <a:gd name="T101" fmla="*/ 2147483646 h 11496"/>
              <a:gd name="T102" fmla="*/ 2147483646 w 30720"/>
              <a:gd name="T103" fmla="*/ 2147483646 h 11496"/>
              <a:gd name="T104" fmla="*/ 2147483646 w 30720"/>
              <a:gd name="T105" fmla="*/ 2147483646 h 11496"/>
              <a:gd name="T106" fmla="*/ 2147483646 w 30720"/>
              <a:gd name="T107" fmla="*/ 2147483646 h 11496"/>
              <a:gd name="T108" fmla="*/ 2147483646 w 30720"/>
              <a:gd name="T109" fmla="*/ 2147483646 h 11496"/>
              <a:gd name="T110" fmla="*/ 2147483646 w 30720"/>
              <a:gd name="T111" fmla="*/ 2147483646 h 11496"/>
              <a:gd name="T112" fmla="*/ 2147483646 w 30720"/>
              <a:gd name="T113" fmla="*/ 2147483646 h 11496"/>
              <a:gd name="T114" fmla="*/ 2147483646 w 30720"/>
              <a:gd name="T115" fmla="*/ 2147483646 h 11496"/>
              <a:gd name="T116" fmla="*/ 2147483646 w 30720"/>
              <a:gd name="T117" fmla="*/ 2147483646 h 11496"/>
              <a:gd name="T118" fmla="*/ 2147483646 w 30720"/>
              <a:gd name="T119" fmla="*/ 2147483646 h 11496"/>
              <a:gd name="T120" fmla="*/ 2147483646 w 30720"/>
              <a:gd name="T121" fmla="*/ 2147483646 h 11496"/>
              <a:gd name="T122" fmla="*/ 2147483646 w 30720"/>
              <a:gd name="T123" fmla="*/ 2147483646 h 11496"/>
              <a:gd name="T124" fmla="*/ 2147483646 w 30720"/>
              <a:gd name="T125" fmla="*/ 2147483646 h 1149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30720" h="11496">
                <a:moveTo>
                  <a:pt x="29285" y="7403"/>
                </a:moveTo>
                <a:lnTo>
                  <a:pt x="29285" y="7403"/>
                </a:lnTo>
                <a:lnTo>
                  <a:pt x="29232" y="7379"/>
                </a:lnTo>
                <a:lnTo>
                  <a:pt x="29180" y="7357"/>
                </a:lnTo>
                <a:lnTo>
                  <a:pt x="29127" y="7336"/>
                </a:lnTo>
                <a:lnTo>
                  <a:pt x="29073" y="7316"/>
                </a:lnTo>
                <a:lnTo>
                  <a:pt x="29020" y="7298"/>
                </a:lnTo>
                <a:lnTo>
                  <a:pt x="28966" y="7280"/>
                </a:lnTo>
                <a:lnTo>
                  <a:pt x="28913" y="7264"/>
                </a:lnTo>
                <a:lnTo>
                  <a:pt x="28859" y="7251"/>
                </a:lnTo>
                <a:lnTo>
                  <a:pt x="28804" y="7237"/>
                </a:lnTo>
                <a:lnTo>
                  <a:pt x="28750" y="7226"/>
                </a:lnTo>
                <a:lnTo>
                  <a:pt x="28697" y="7216"/>
                </a:lnTo>
                <a:lnTo>
                  <a:pt x="28643" y="7208"/>
                </a:lnTo>
                <a:lnTo>
                  <a:pt x="28589" y="7202"/>
                </a:lnTo>
                <a:lnTo>
                  <a:pt x="28535" y="7198"/>
                </a:lnTo>
                <a:lnTo>
                  <a:pt x="28482" y="7195"/>
                </a:lnTo>
                <a:lnTo>
                  <a:pt x="28429" y="7194"/>
                </a:lnTo>
                <a:lnTo>
                  <a:pt x="28376" y="7194"/>
                </a:lnTo>
                <a:lnTo>
                  <a:pt x="28322" y="7197"/>
                </a:lnTo>
                <a:lnTo>
                  <a:pt x="28269" y="7201"/>
                </a:lnTo>
                <a:lnTo>
                  <a:pt x="28217" y="7207"/>
                </a:lnTo>
                <a:lnTo>
                  <a:pt x="28165" y="7215"/>
                </a:lnTo>
                <a:lnTo>
                  <a:pt x="28113" y="7226"/>
                </a:lnTo>
                <a:lnTo>
                  <a:pt x="28062" y="7238"/>
                </a:lnTo>
                <a:lnTo>
                  <a:pt x="28011" y="7253"/>
                </a:lnTo>
                <a:lnTo>
                  <a:pt x="27960" y="7270"/>
                </a:lnTo>
                <a:lnTo>
                  <a:pt x="27910" y="7289"/>
                </a:lnTo>
                <a:lnTo>
                  <a:pt x="27861" y="7310"/>
                </a:lnTo>
                <a:lnTo>
                  <a:pt x="27812" y="7334"/>
                </a:lnTo>
                <a:lnTo>
                  <a:pt x="27763" y="7360"/>
                </a:lnTo>
                <a:lnTo>
                  <a:pt x="27717" y="7388"/>
                </a:lnTo>
                <a:lnTo>
                  <a:pt x="27670" y="7418"/>
                </a:lnTo>
                <a:lnTo>
                  <a:pt x="27623" y="7452"/>
                </a:lnTo>
                <a:lnTo>
                  <a:pt x="27600" y="7473"/>
                </a:lnTo>
                <a:lnTo>
                  <a:pt x="27578" y="7494"/>
                </a:lnTo>
                <a:lnTo>
                  <a:pt x="27556" y="7516"/>
                </a:lnTo>
                <a:lnTo>
                  <a:pt x="27535" y="7539"/>
                </a:lnTo>
                <a:lnTo>
                  <a:pt x="27515" y="7562"/>
                </a:lnTo>
                <a:lnTo>
                  <a:pt x="27495" y="7586"/>
                </a:lnTo>
                <a:lnTo>
                  <a:pt x="27476" y="7611"/>
                </a:lnTo>
                <a:lnTo>
                  <a:pt x="27457" y="7636"/>
                </a:lnTo>
                <a:lnTo>
                  <a:pt x="27440" y="7662"/>
                </a:lnTo>
                <a:lnTo>
                  <a:pt x="27422" y="7689"/>
                </a:lnTo>
                <a:lnTo>
                  <a:pt x="27405" y="7716"/>
                </a:lnTo>
                <a:lnTo>
                  <a:pt x="27390" y="7743"/>
                </a:lnTo>
                <a:lnTo>
                  <a:pt x="27374" y="7771"/>
                </a:lnTo>
                <a:lnTo>
                  <a:pt x="27360" y="7799"/>
                </a:lnTo>
                <a:lnTo>
                  <a:pt x="27345" y="7827"/>
                </a:lnTo>
                <a:lnTo>
                  <a:pt x="27332" y="7857"/>
                </a:lnTo>
                <a:lnTo>
                  <a:pt x="27319" y="7887"/>
                </a:lnTo>
                <a:lnTo>
                  <a:pt x="27307" y="7916"/>
                </a:lnTo>
                <a:lnTo>
                  <a:pt x="27296" y="7946"/>
                </a:lnTo>
                <a:lnTo>
                  <a:pt x="27286" y="7976"/>
                </a:lnTo>
                <a:lnTo>
                  <a:pt x="27276" y="8006"/>
                </a:lnTo>
                <a:lnTo>
                  <a:pt x="27268" y="8038"/>
                </a:lnTo>
                <a:lnTo>
                  <a:pt x="27260" y="8069"/>
                </a:lnTo>
                <a:lnTo>
                  <a:pt x="27252" y="8099"/>
                </a:lnTo>
                <a:lnTo>
                  <a:pt x="27246" y="8130"/>
                </a:lnTo>
                <a:lnTo>
                  <a:pt x="27241" y="8161"/>
                </a:lnTo>
                <a:lnTo>
                  <a:pt x="27236" y="8193"/>
                </a:lnTo>
                <a:lnTo>
                  <a:pt x="27231" y="8224"/>
                </a:lnTo>
                <a:lnTo>
                  <a:pt x="27228" y="8255"/>
                </a:lnTo>
                <a:lnTo>
                  <a:pt x="27226" y="8286"/>
                </a:lnTo>
                <a:lnTo>
                  <a:pt x="27225" y="8318"/>
                </a:lnTo>
                <a:lnTo>
                  <a:pt x="27224" y="8348"/>
                </a:lnTo>
                <a:lnTo>
                  <a:pt x="27225" y="8379"/>
                </a:lnTo>
                <a:lnTo>
                  <a:pt x="27226" y="8409"/>
                </a:lnTo>
                <a:lnTo>
                  <a:pt x="27228" y="8440"/>
                </a:lnTo>
                <a:lnTo>
                  <a:pt x="27231" y="8471"/>
                </a:lnTo>
                <a:lnTo>
                  <a:pt x="27236" y="8500"/>
                </a:lnTo>
                <a:lnTo>
                  <a:pt x="27241" y="8530"/>
                </a:lnTo>
                <a:lnTo>
                  <a:pt x="27247" y="8559"/>
                </a:lnTo>
                <a:lnTo>
                  <a:pt x="27254" y="8588"/>
                </a:lnTo>
                <a:lnTo>
                  <a:pt x="27263" y="8617"/>
                </a:lnTo>
                <a:lnTo>
                  <a:pt x="27271" y="8645"/>
                </a:lnTo>
                <a:lnTo>
                  <a:pt x="27281" y="8674"/>
                </a:lnTo>
                <a:lnTo>
                  <a:pt x="27293" y="8701"/>
                </a:lnTo>
                <a:lnTo>
                  <a:pt x="27304" y="8728"/>
                </a:lnTo>
                <a:lnTo>
                  <a:pt x="27318" y="8754"/>
                </a:lnTo>
                <a:lnTo>
                  <a:pt x="27331" y="8780"/>
                </a:lnTo>
                <a:lnTo>
                  <a:pt x="27347" y="8805"/>
                </a:lnTo>
                <a:lnTo>
                  <a:pt x="27364" y="8830"/>
                </a:lnTo>
                <a:lnTo>
                  <a:pt x="27381" y="8854"/>
                </a:lnTo>
                <a:lnTo>
                  <a:pt x="27399" y="8876"/>
                </a:lnTo>
                <a:lnTo>
                  <a:pt x="27419" y="8899"/>
                </a:lnTo>
                <a:lnTo>
                  <a:pt x="27440" y="8921"/>
                </a:lnTo>
                <a:lnTo>
                  <a:pt x="27462" y="8943"/>
                </a:lnTo>
                <a:lnTo>
                  <a:pt x="27484" y="8963"/>
                </a:lnTo>
                <a:lnTo>
                  <a:pt x="27509" y="8983"/>
                </a:lnTo>
                <a:lnTo>
                  <a:pt x="27534" y="9001"/>
                </a:lnTo>
                <a:lnTo>
                  <a:pt x="27560" y="9019"/>
                </a:lnTo>
                <a:lnTo>
                  <a:pt x="27589" y="9036"/>
                </a:lnTo>
                <a:lnTo>
                  <a:pt x="27618" y="9052"/>
                </a:lnTo>
                <a:lnTo>
                  <a:pt x="27648" y="9067"/>
                </a:lnTo>
                <a:lnTo>
                  <a:pt x="27679" y="9081"/>
                </a:lnTo>
                <a:lnTo>
                  <a:pt x="27711" y="9094"/>
                </a:lnTo>
                <a:lnTo>
                  <a:pt x="27746" y="9106"/>
                </a:lnTo>
                <a:lnTo>
                  <a:pt x="27734" y="9013"/>
                </a:lnTo>
                <a:lnTo>
                  <a:pt x="27730" y="8964"/>
                </a:lnTo>
                <a:lnTo>
                  <a:pt x="27727" y="8916"/>
                </a:lnTo>
                <a:lnTo>
                  <a:pt x="27724" y="8866"/>
                </a:lnTo>
                <a:lnTo>
                  <a:pt x="27722" y="8816"/>
                </a:lnTo>
                <a:lnTo>
                  <a:pt x="27721" y="8767"/>
                </a:lnTo>
                <a:lnTo>
                  <a:pt x="27721" y="8717"/>
                </a:lnTo>
                <a:lnTo>
                  <a:pt x="27722" y="8667"/>
                </a:lnTo>
                <a:lnTo>
                  <a:pt x="27725" y="8617"/>
                </a:lnTo>
                <a:lnTo>
                  <a:pt x="27729" y="8568"/>
                </a:lnTo>
                <a:lnTo>
                  <a:pt x="27734" y="8519"/>
                </a:lnTo>
                <a:lnTo>
                  <a:pt x="27743" y="8472"/>
                </a:lnTo>
                <a:lnTo>
                  <a:pt x="27752" y="8425"/>
                </a:lnTo>
                <a:lnTo>
                  <a:pt x="27763" y="8378"/>
                </a:lnTo>
                <a:lnTo>
                  <a:pt x="27776" y="8333"/>
                </a:lnTo>
                <a:lnTo>
                  <a:pt x="27783" y="8311"/>
                </a:lnTo>
                <a:lnTo>
                  <a:pt x="27792" y="8289"/>
                </a:lnTo>
                <a:lnTo>
                  <a:pt x="27800" y="8268"/>
                </a:lnTo>
                <a:lnTo>
                  <a:pt x="27809" y="8247"/>
                </a:lnTo>
                <a:lnTo>
                  <a:pt x="27820" y="8226"/>
                </a:lnTo>
                <a:lnTo>
                  <a:pt x="27829" y="8206"/>
                </a:lnTo>
                <a:lnTo>
                  <a:pt x="27840" y="8185"/>
                </a:lnTo>
                <a:lnTo>
                  <a:pt x="27852" y="8167"/>
                </a:lnTo>
                <a:lnTo>
                  <a:pt x="27864" y="8148"/>
                </a:lnTo>
                <a:lnTo>
                  <a:pt x="27877" y="8129"/>
                </a:lnTo>
                <a:lnTo>
                  <a:pt x="27890" y="8112"/>
                </a:lnTo>
                <a:lnTo>
                  <a:pt x="27905" y="8094"/>
                </a:lnTo>
                <a:lnTo>
                  <a:pt x="27921" y="8077"/>
                </a:lnTo>
                <a:lnTo>
                  <a:pt x="27936" y="8061"/>
                </a:lnTo>
                <a:lnTo>
                  <a:pt x="27953" y="8045"/>
                </a:lnTo>
                <a:lnTo>
                  <a:pt x="27970" y="8029"/>
                </a:lnTo>
                <a:lnTo>
                  <a:pt x="27987" y="8015"/>
                </a:lnTo>
                <a:lnTo>
                  <a:pt x="28006" y="8001"/>
                </a:lnTo>
                <a:lnTo>
                  <a:pt x="28026" y="7988"/>
                </a:lnTo>
                <a:lnTo>
                  <a:pt x="28047" y="7975"/>
                </a:lnTo>
                <a:lnTo>
                  <a:pt x="28067" y="7963"/>
                </a:lnTo>
                <a:lnTo>
                  <a:pt x="28089" y="7951"/>
                </a:lnTo>
                <a:lnTo>
                  <a:pt x="28112" y="7941"/>
                </a:lnTo>
                <a:lnTo>
                  <a:pt x="28136" y="7931"/>
                </a:lnTo>
                <a:lnTo>
                  <a:pt x="28160" y="7922"/>
                </a:lnTo>
                <a:lnTo>
                  <a:pt x="28186" y="7914"/>
                </a:lnTo>
                <a:lnTo>
                  <a:pt x="28212" y="7906"/>
                </a:lnTo>
                <a:lnTo>
                  <a:pt x="28240" y="7899"/>
                </a:lnTo>
                <a:lnTo>
                  <a:pt x="28268" y="7893"/>
                </a:lnTo>
                <a:lnTo>
                  <a:pt x="28298" y="7889"/>
                </a:lnTo>
                <a:lnTo>
                  <a:pt x="28328" y="7885"/>
                </a:lnTo>
                <a:lnTo>
                  <a:pt x="28358" y="7880"/>
                </a:lnTo>
                <a:lnTo>
                  <a:pt x="28384" y="7882"/>
                </a:lnTo>
                <a:lnTo>
                  <a:pt x="28410" y="7883"/>
                </a:lnTo>
                <a:lnTo>
                  <a:pt x="28435" y="7884"/>
                </a:lnTo>
                <a:lnTo>
                  <a:pt x="28460" y="7887"/>
                </a:lnTo>
                <a:lnTo>
                  <a:pt x="28485" y="7890"/>
                </a:lnTo>
                <a:lnTo>
                  <a:pt x="28510" y="7893"/>
                </a:lnTo>
                <a:lnTo>
                  <a:pt x="28535" y="7898"/>
                </a:lnTo>
                <a:lnTo>
                  <a:pt x="28559" y="7903"/>
                </a:lnTo>
                <a:lnTo>
                  <a:pt x="28583" y="7909"/>
                </a:lnTo>
                <a:lnTo>
                  <a:pt x="28607" y="7915"/>
                </a:lnTo>
                <a:lnTo>
                  <a:pt x="28630" y="7922"/>
                </a:lnTo>
                <a:lnTo>
                  <a:pt x="28654" y="7929"/>
                </a:lnTo>
                <a:lnTo>
                  <a:pt x="28676" y="7938"/>
                </a:lnTo>
                <a:lnTo>
                  <a:pt x="28699" y="7947"/>
                </a:lnTo>
                <a:lnTo>
                  <a:pt x="28721" y="7956"/>
                </a:lnTo>
                <a:lnTo>
                  <a:pt x="28743" y="7966"/>
                </a:lnTo>
                <a:lnTo>
                  <a:pt x="28765" y="7976"/>
                </a:lnTo>
                <a:lnTo>
                  <a:pt x="28787" y="7988"/>
                </a:lnTo>
                <a:lnTo>
                  <a:pt x="28808" y="7999"/>
                </a:lnTo>
                <a:lnTo>
                  <a:pt x="28828" y="8012"/>
                </a:lnTo>
                <a:lnTo>
                  <a:pt x="28869" y="8038"/>
                </a:lnTo>
                <a:lnTo>
                  <a:pt x="28908" y="8065"/>
                </a:lnTo>
                <a:lnTo>
                  <a:pt x="28945" y="8095"/>
                </a:lnTo>
                <a:lnTo>
                  <a:pt x="28981" y="8126"/>
                </a:lnTo>
                <a:lnTo>
                  <a:pt x="29016" y="8159"/>
                </a:lnTo>
                <a:lnTo>
                  <a:pt x="29048" y="8195"/>
                </a:lnTo>
                <a:lnTo>
                  <a:pt x="29078" y="8231"/>
                </a:lnTo>
                <a:lnTo>
                  <a:pt x="29107" y="8270"/>
                </a:lnTo>
                <a:lnTo>
                  <a:pt x="29134" y="8309"/>
                </a:lnTo>
                <a:lnTo>
                  <a:pt x="29159" y="8351"/>
                </a:lnTo>
                <a:lnTo>
                  <a:pt x="29182" y="8394"/>
                </a:lnTo>
                <a:lnTo>
                  <a:pt x="29202" y="8436"/>
                </a:lnTo>
                <a:lnTo>
                  <a:pt x="29221" y="8481"/>
                </a:lnTo>
                <a:lnTo>
                  <a:pt x="29229" y="8504"/>
                </a:lnTo>
                <a:lnTo>
                  <a:pt x="29238" y="8527"/>
                </a:lnTo>
                <a:lnTo>
                  <a:pt x="29245" y="8551"/>
                </a:lnTo>
                <a:lnTo>
                  <a:pt x="29251" y="8574"/>
                </a:lnTo>
                <a:lnTo>
                  <a:pt x="29257" y="8598"/>
                </a:lnTo>
                <a:lnTo>
                  <a:pt x="29263" y="8621"/>
                </a:lnTo>
                <a:lnTo>
                  <a:pt x="29268" y="8645"/>
                </a:lnTo>
                <a:lnTo>
                  <a:pt x="29272" y="8670"/>
                </a:lnTo>
                <a:lnTo>
                  <a:pt x="29275" y="8694"/>
                </a:lnTo>
                <a:lnTo>
                  <a:pt x="29278" y="8719"/>
                </a:lnTo>
                <a:lnTo>
                  <a:pt x="29280" y="8744"/>
                </a:lnTo>
                <a:lnTo>
                  <a:pt x="29282" y="8769"/>
                </a:lnTo>
                <a:lnTo>
                  <a:pt x="29283" y="8794"/>
                </a:lnTo>
                <a:lnTo>
                  <a:pt x="29283" y="8820"/>
                </a:lnTo>
                <a:lnTo>
                  <a:pt x="29283" y="8845"/>
                </a:lnTo>
                <a:lnTo>
                  <a:pt x="29282" y="8871"/>
                </a:lnTo>
                <a:lnTo>
                  <a:pt x="29280" y="8897"/>
                </a:lnTo>
                <a:lnTo>
                  <a:pt x="29278" y="8922"/>
                </a:lnTo>
                <a:lnTo>
                  <a:pt x="29271" y="8974"/>
                </a:lnTo>
                <a:lnTo>
                  <a:pt x="29262" y="9024"/>
                </a:lnTo>
                <a:lnTo>
                  <a:pt x="29251" y="9074"/>
                </a:lnTo>
                <a:lnTo>
                  <a:pt x="29238" y="9123"/>
                </a:lnTo>
                <a:lnTo>
                  <a:pt x="29223" y="9171"/>
                </a:lnTo>
                <a:lnTo>
                  <a:pt x="29206" y="9219"/>
                </a:lnTo>
                <a:lnTo>
                  <a:pt x="29188" y="9265"/>
                </a:lnTo>
                <a:lnTo>
                  <a:pt x="29167" y="9310"/>
                </a:lnTo>
                <a:lnTo>
                  <a:pt x="29144" y="9355"/>
                </a:lnTo>
                <a:lnTo>
                  <a:pt x="29120" y="9398"/>
                </a:lnTo>
                <a:lnTo>
                  <a:pt x="29094" y="9441"/>
                </a:lnTo>
                <a:lnTo>
                  <a:pt x="29067" y="9481"/>
                </a:lnTo>
                <a:lnTo>
                  <a:pt x="29038" y="9522"/>
                </a:lnTo>
                <a:lnTo>
                  <a:pt x="29006" y="9560"/>
                </a:lnTo>
                <a:lnTo>
                  <a:pt x="28974" y="9599"/>
                </a:lnTo>
                <a:lnTo>
                  <a:pt x="28941" y="9635"/>
                </a:lnTo>
                <a:lnTo>
                  <a:pt x="28905" y="9671"/>
                </a:lnTo>
                <a:lnTo>
                  <a:pt x="28869" y="9704"/>
                </a:lnTo>
                <a:lnTo>
                  <a:pt x="28831" y="9737"/>
                </a:lnTo>
                <a:lnTo>
                  <a:pt x="28792" y="9768"/>
                </a:lnTo>
                <a:lnTo>
                  <a:pt x="28751" y="9798"/>
                </a:lnTo>
                <a:lnTo>
                  <a:pt x="28710" y="9827"/>
                </a:lnTo>
                <a:lnTo>
                  <a:pt x="28666" y="9854"/>
                </a:lnTo>
                <a:lnTo>
                  <a:pt x="28622" y="9879"/>
                </a:lnTo>
                <a:lnTo>
                  <a:pt x="28578" y="9903"/>
                </a:lnTo>
                <a:lnTo>
                  <a:pt x="28532" y="9926"/>
                </a:lnTo>
                <a:lnTo>
                  <a:pt x="28484" y="9946"/>
                </a:lnTo>
                <a:lnTo>
                  <a:pt x="28436" y="9965"/>
                </a:lnTo>
                <a:lnTo>
                  <a:pt x="28387" y="9983"/>
                </a:lnTo>
                <a:lnTo>
                  <a:pt x="28337" y="9999"/>
                </a:lnTo>
                <a:lnTo>
                  <a:pt x="28287" y="10013"/>
                </a:lnTo>
                <a:lnTo>
                  <a:pt x="28236" y="10025"/>
                </a:lnTo>
                <a:lnTo>
                  <a:pt x="28189" y="10031"/>
                </a:lnTo>
                <a:lnTo>
                  <a:pt x="28143" y="10035"/>
                </a:lnTo>
                <a:lnTo>
                  <a:pt x="28098" y="10038"/>
                </a:lnTo>
                <a:lnTo>
                  <a:pt x="28052" y="10040"/>
                </a:lnTo>
                <a:lnTo>
                  <a:pt x="28006" y="10041"/>
                </a:lnTo>
                <a:lnTo>
                  <a:pt x="27960" y="10040"/>
                </a:lnTo>
                <a:lnTo>
                  <a:pt x="27915" y="10039"/>
                </a:lnTo>
                <a:lnTo>
                  <a:pt x="27870" y="10036"/>
                </a:lnTo>
                <a:lnTo>
                  <a:pt x="27825" y="10033"/>
                </a:lnTo>
                <a:lnTo>
                  <a:pt x="27780" y="10028"/>
                </a:lnTo>
                <a:lnTo>
                  <a:pt x="27735" y="10021"/>
                </a:lnTo>
                <a:lnTo>
                  <a:pt x="27691" y="10014"/>
                </a:lnTo>
                <a:lnTo>
                  <a:pt x="27647" y="10005"/>
                </a:lnTo>
                <a:lnTo>
                  <a:pt x="27602" y="9995"/>
                </a:lnTo>
                <a:lnTo>
                  <a:pt x="27559" y="9984"/>
                </a:lnTo>
                <a:lnTo>
                  <a:pt x="27516" y="9972"/>
                </a:lnTo>
                <a:lnTo>
                  <a:pt x="27473" y="9958"/>
                </a:lnTo>
                <a:lnTo>
                  <a:pt x="27430" y="9943"/>
                </a:lnTo>
                <a:lnTo>
                  <a:pt x="27388" y="9928"/>
                </a:lnTo>
                <a:lnTo>
                  <a:pt x="27346" y="9910"/>
                </a:lnTo>
                <a:lnTo>
                  <a:pt x="27305" y="9891"/>
                </a:lnTo>
                <a:lnTo>
                  <a:pt x="27265" y="9871"/>
                </a:lnTo>
                <a:lnTo>
                  <a:pt x="27224" y="9850"/>
                </a:lnTo>
                <a:lnTo>
                  <a:pt x="27185" y="9828"/>
                </a:lnTo>
                <a:lnTo>
                  <a:pt x="27145" y="9803"/>
                </a:lnTo>
                <a:lnTo>
                  <a:pt x="27107" y="9778"/>
                </a:lnTo>
                <a:lnTo>
                  <a:pt x="27068" y="9751"/>
                </a:lnTo>
                <a:lnTo>
                  <a:pt x="27031" y="9723"/>
                </a:lnTo>
                <a:lnTo>
                  <a:pt x="26994" y="9693"/>
                </a:lnTo>
                <a:lnTo>
                  <a:pt x="26958" y="9662"/>
                </a:lnTo>
                <a:lnTo>
                  <a:pt x="26922" y="9630"/>
                </a:lnTo>
                <a:lnTo>
                  <a:pt x="26888" y="9597"/>
                </a:lnTo>
                <a:lnTo>
                  <a:pt x="26854" y="9559"/>
                </a:lnTo>
                <a:lnTo>
                  <a:pt x="26821" y="9521"/>
                </a:lnTo>
                <a:lnTo>
                  <a:pt x="26790" y="9482"/>
                </a:lnTo>
                <a:lnTo>
                  <a:pt x="26761" y="9443"/>
                </a:lnTo>
                <a:lnTo>
                  <a:pt x="26732" y="9403"/>
                </a:lnTo>
                <a:lnTo>
                  <a:pt x="26705" y="9364"/>
                </a:lnTo>
                <a:lnTo>
                  <a:pt x="26679" y="9323"/>
                </a:lnTo>
                <a:lnTo>
                  <a:pt x="26655" y="9282"/>
                </a:lnTo>
                <a:lnTo>
                  <a:pt x="26631" y="9241"/>
                </a:lnTo>
                <a:lnTo>
                  <a:pt x="26609" y="9199"/>
                </a:lnTo>
                <a:lnTo>
                  <a:pt x="26588" y="9157"/>
                </a:lnTo>
                <a:lnTo>
                  <a:pt x="26568" y="9115"/>
                </a:lnTo>
                <a:lnTo>
                  <a:pt x="26551" y="9073"/>
                </a:lnTo>
                <a:lnTo>
                  <a:pt x="26533" y="9029"/>
                </a:lnTo>
                <a:lnTo>
                  <a:pt x="26517" y="8987"/>
                </a:lnTo>
                <a:lnTo>
                  <a:pt x="26503" y="8943"/>
                </a:lnTo>
                <a:lnTo>
                  <a:pt x="26489" y="8900"/>
                </a:lnTo>
                <a:lnTo>
                  <a:pt x="26477" y="8857"/>
                </a:lnTo>
                <a:lnTo>
                  <a:pt x="26466" y="8812"/>
                </a:lnTo>
                <a:lnTo>
                  <a:pt x="26456" y="8768"/>
                </a:lnTo>
                <a:lnTo>
                  <a:pt x="26448" y="8723"/>
                </a:lnTo>
                <a:lnTo>
                  <a:pt x="26440" y="8680"/>
                </a:lnTo>
                <a:lnTo>
                  <a:pt x="26434" y="8635"/>
                </a:lnTo>
                <a:lnTo>
                  <a:pt x="26429" y="8590"/>
                </a:lnTo>
                <a:lnTo>
                  <a:pt x="26425" y="8546"/>
                </a:lnTo>
                <a:lnTo>
                  <a:pt x="26422" y="8501"/>
                </a:lnTo>
                <a:lnTo>
                  <a:pt x="26421" y="8456"/>
                </a:lnTo>
                <a:lnTo>
                  <a:pt x="26419" y="8412"/>
                </a:lnTo>
                <a:lnTo>
                  <a:pt x="26419" y="8368"/>
                </a:lnTo>
                <a:lnTo>
                  <a:pt x="26422" y="8323"/>
                </a:lnTo>
                <a:lnTo>
                  <a:pt x="26425" y="8278"/>
                </a:lnTo>
                <a:lnTo>
                  <a:pt x="26428" y="8233"/>
                </a:lnTo>
                <a:lnTo>
                  <a:pt x="26433" y="8189"/>
                </a:lnTo>
                <a:lnTo>
                  <a:pt x="26439" y="8145"/>
                </a:lnTo>
                <a:lnTo>
                  <a:pt x="26445" y="8100"/>
                </a:lnTo>
                <a:lnTo>
                  <a:pt x="26454" y="8056"/>
                </a:lnTo>
                <a:lnTo>
                  <a:pt x="26463" y="8013"/>
                </a:lnTo>
                <a:lnTo>
                  <a:pt x="26473" y="7969"/>
                </a:lnTo>
                <a:lnTo>
                  <a:pt x="26484" y="7925"/>
                </a:lnTo>
                <a:lnTo>
                  <a:pt x="26497" y="7882"/>
                </a:lnTo>
                <a:lnTo>
                  <a:pt x="26509" y="7839"/>
                </a:lnTo>
                <a:lnTo>
                  <a:pt x="26524" y="7796"/>
                </a:lnTo>
                <a:lnTo>
                  <a:pt x="26539" y="7754"/>
                </a:lnTo>
                <a:lnTo>
                  <a:pt x="26555" y="7711"/>
                </a:lnTo>
                <a:lnTo>
                  <a:pt x="26571" y="7669"/>
                </a:lnTo>
                <a:lnTo>
                  <a:pt x="26590" y="7628"/>
                </a:lnTo>
                <a:lnTo>
                  <a:pt x="26609" y="7587"/>
                </a:lnTo>
                <a:lnTo>
                  <a:pt x="26629" y="7546"/>
                </a:lnTo>
                <a:lnTo>
                  <a:pt x="26650" y="7506"/>
                </a:lnTo>
                <a:lnTo>
                  <a:pt x="26671" y="7465"/>
                </a:lnTo>
                <a:lnTo>
                  <a:pt x="26694" y="7426"/>
                </a:lnTo>
                <a:lnTo>
                  <a:pt x="26718" y="7387"/>
                </a:lnTo>
                <a:lnTo>
                  <a:pt x="26743" y="7349"/>
                </a:lnTo>
                <a:lnTo>
                  <a:pt x="26768" y="7310"/>
                </a:lnTo>
                <a:lnTo>
                  <a:pt x="26795" y="7273"/>
                </a:lnTo>
                <a:lnTo>
                  <a:pt x="26822" y="7236"/>
                </a:lnTo>
                <a:lnTo>
                  <a:pt x="26850" y="7200"/>
                </a:lnTo>
                <a:lnTo>
                  <a:pt x="26880" y="7163"/>
                </a:lnTo>
                <a:lnTo>
                  <a:pt x="26910" y="7128"/>
                </a:lnTo>
                <a:lnTo>
                  <a:pt x="26940" y="7094"/>
                </a:lnTo>
                <a:lnTo>
                  <a:pt x="26971" y="7060"/>
                </a:lnTo>
                <a:lnTo>
                  <a:pt x="27005" y="7027"/>
                </a:lnTo>
                <a:lnTo>
                  <a:pt x="27038" y="6994"/>
                </a:lnTo>
                <a:lnTo>
                  <a:pt x="27071" y="6962"/>
                </a:lnTo>
                <a:lnTo>
                  <a:pt x="27107" y="6933"/>
                </a:lnTo>
                <a:lnTo>
                  <a:pt x="27141" y="6906"/>
                </a:lnTo>
                <a:lnTo>
                  <a:pt x="27176" y="6880"/>
                </a:lnTo>
                <a:lnTo>
                  <a:pt x="27212" y="6854"/>
                </a:lnTo>
                <a:lnTo>
                  <a:pt x="27248" y="6829"/>
                </a:lnTo>
                <a:lnTo>
                  <a:pt x="27285" y="6805"/>
                </a:lnTo>
                <a:lnTo>
                  <a:pt x="27321" y="6782"/>
                </a:lnTo>
                <a:lnTo>
                  <a:pt x="27357" y="6761"/>
                </a:lnTo>
                <a:lnTo>
                  <a:pt x="27395" y="6740"/>
                </a:lnTo>
                <a:lnTo>
                  <a:pt x="27432" y="6719"/>
                </a:lnTo>
                <a:lnTo>
                  <a:pt x="27470" y="6699"/>
                </a:lnTo>
                <a:lnTo>
                  <a:pt x="27508" y="6681"/>
                </a:lnTo>
                <a:lnTo>
                  <a:pt x="27546" y="6663"/>
                </a:lnTo>
                <a:lnTo>
                  <a:pt x="27584" y="6646"/>
                </a:lnTo>
                <a:lnTo>
                  <a:pt x="27623" y="6630"/>
                </a:lnTo>
                <a:lnTo>
                  <a:pt x="27662" y="6615"/>
                </a:lnTo>
                <a:lnTo>
                  <a:pt x="27701" y="6600"/>
                </a:lnTo>
                <a:lnTo>
                  <a:pt x="27741" y="6587"/>
                </a:lnTo>
                <a:lnTo>
                  <a:pt x="27780" y="6573"/>
                </a:lnTo>
                <a:lnTo>
                  <a:pt x="27820" y="6562"/>
                </a:lnTo>
                <a:lnTo>
                  <a:pt x="27859" y="6550"/>
                </a:lnTo>
                <a:lnTo>
                  <a:pt x="27899" y="6540"/>
                </a:lnTo>
                <a:lnTo>
                  <a:pt x="27939" y="6531"/>
                </a:lnTo>
                <a:lnTo>
                  <a:pt x="27980" y="6521"/>
                </a:lnTo>
                <a:lnTo>
                  <a:pt x="28020" y="6514"/>
                </a:lnTo>
                <a:lnTo>
                  <a:pt x="28060" y="6507"/>
                </a:lnTo>
                <a:lnTo>
                  <a:pt x="28101" y="6499"/>
                </a:lnTo>
                <a:lnTo>
                  <a:pt x="28141" y="6494"/>
                </a:lnTo>
                <a:lnTo>
                  <a:pt x="28182" y="6489"/>
                </a:lnTo>
                <a:lnTo>
                  <a:pt x="28223" y="6485"/>
                </a:lnTo>
                <a:lnTo>
                  <a:pt x="28264" y="6482"/>
                </a:lnTo>
                <a:lnTo>
                  <a:pt x="28305" y="6480"/>
                </a:lnTo>
                <a:lnTo>
                  <a:pt x="28345" y="6478"/>
                </a:lnTo>
                <a:lnTo>
                  <a:pt x="28387" y="6477"/>
                </a:lnTo>
                <a:lnTo>
                  <a:pt x="28428" y="6477"/>
                </a:lnTo>
                <a:lnTo>
                  <a:pt x="28468" y="6477"/>
                </a:lnTo>
                <a:lnTo>
                  <a:pt x="28510" y="6479"/>
                </a:lnTo>
                <a:lnTo>
                  <a:pt x="28550" y="6481"/>
                </a:lnTo>
                <a:lnTo>
                  <a:pt x="28592" y="6483"/>
                </a:lnTo>
                <a:lnTo>
                  <a:pt x="28633" y="6486"/>
                </a:lnTo>
                <a:lnTo>
                  <a:pt x="28673" y="6490"/>
                </a:lnTo>
                <a:lnTo>
                  <a:pt x="28715" y="6495"/>
                </a:lnTo>
                <a:lnTo>
                  <a:pt x="28756" y="6501"/>
                </a:lnTo>
                <a:lnTo>
                  <a:pt x="28796" y="6508"/>
                </a:lnTo>
                <a:lnTo>
                  <a:pt x="28837" y="6514"/>
                </a:lnTo>
                <a:lnTo>
                  <a:pt x="28877" y="6522"/>
                </a:lnTo>
                <a:lnTo>
                  <a:pt x="28918" y="6531"/>
                </a:lnTo>
                <a:lnTo>
                  <a:pt x="28959" y="6540"/>
                </a:lnTo>
                <a:lnTo>
                  <a:pt x="28999" y="6549"/>
                </a:lnTo>
                <a:lnTo>
                  <a:pt x="29040" y="6560"/>
                </a:lnTo>
                <a:lnTo>
                  <a:pt x="29079" y="6571"/>
                </a:lnTo>
                <a:lnTo>
                  <a:pt x="29119" y="6584"/>
                </a:lnTo>
                <a:lnTo>
                  <a:pt x="29159" y="6596"/>
                </a:lnTo>
                <a:lnTo>
                  <a:pt x="29199" y="6610"/>
                </a:lnTo>
                <a:lnTo>
                  <a:pt x="29239" y="6623"/>
                </a:lnTo>
                <a:lnTo>
                  <a:pt x="29277" y="6638"/>
                </a:lnTo>
                <a:lnTo>
                  <a:pt x="29317" y="6653"/>
                </a:lnTo>
                <a:lnTo>
                  <a:pt x="29355" y="6669"/>
                </a:lnTo>
                <a:lnTo>
                  <a:pt x="29395" y="6686"/>
                </a:lnTo>
                <a:lnTo>
                  <a:pt x="29432" y="6703"/>
                </a:lnTo>
                <a:lnTo>
                  <a:pt x="29471" y="6721"/>
                </a:lnTo>
                <a:lnTo>
                  <a:pt x="29509" y="6740"/>
                </a:lnTo>
                <a:lnTo>
                  <a:pt x="29547" y="6759"/>
                </a:lnTo>
                <a:lnTo>
                  <a:pt x="29584" y="6778"/>
                </a:lnTo>
                <a:lnTo>
                  <a:pt x="29619" y="6799"/>
                </a:lnTo>
                <a:lnTo>
                  <a:pt x="29652" y="6819"/>
                </a:lnTo>
                <a:lnTo>
                  <a:pt x="29685" y="6841"/>
                </a:lnTo>
                <a:lnTo>
                  <a:pt x="29717" y="6863"/>
                </a:lnTo>
                <a:lnTo>
                  <a:pt x="29750" y="6884"/>
                </a:lnTo>
                <a:lnTo>
                  <a:pt x="29781" y="6906"/>
                </a:lnTo>
                <a:lnTo>
                  <a:pt x="29812" y="6929"/>
                </a:lnTo>
                <a:lnTo>
                  <a:pt x="29842" y="6953"/>
                </a:lnTo>
                <a:lnTo>
                  <a:pt x="29873" y="6977"/>
                </a:lnTo>
                <a:lnTo>
                  <a:pt x="29902" y="7001"/>
                </a:lnTo>
                <a:lnTo>
                  <a:pt x="29931" y="7025"/>
                </a:lnTo>
                <a:lnTo>
                  <a:pt x="29959" y="7050"/>
                </a:lnTo>
                <a:lnTo>
                  <a:pt x="29987" y="7075"/>
                </a:lnTo>
                <a:lnTo>
                  <a:pt x="30014" y="7101"/>
                </a:lnTo>
                <a:lnTo>
                  <a:pt x="30041" y="7127"/>
                </a:lnTo>
                <a:lnTo>
                  <a:pt x="30067" y="7153"/>
                </a:lnTo>
                <a:lnTo>
                  <a:pt x="30118" y="7207"/>
                </a:lnTo>
                <a:lnTo>
                  <a:pt x="30167" y="7261"/>
                </a:lnTo>
                <a:lnTo>
                  <a:pt x="30213" y="7317"/>
                </a:lnTo>
                <a:lnTo>
                  <a:pt x="30258" y="7376"/>
                </a:lnTo>
                <a:lnTo>
                  <a:pt x="30300" y="7434"/>
                </a:lnTo>
                <a:lnTo>
                  <a:pt x="30341" y="7494"/>
                </a:lnTo>
                <a:lnTo>
                  <a:pt x="30379" y="7555"/>
                </a:lnTo>
                <a:lnTo>
                  <a:pt x="30415" y="7617"/>
                </a:lnTo>
                <a:lnTo>
                  <a:pt x="30449" y="7680"/>
                </a:lnTo>
                <a:lnTo>
                  <a:pt x="30482" y="7744"/>
                </a:lnTo>
                <a:lnTo>
                  <a:pt x="30512" y="7809"/>
                </a:lnTo>
                <a:lnTo>
                  <a:pt x="30540" y="7874"/>
                </a:lnTo>
                <a:lnTo>
                  <a:pt x="30566" y="7941"/>
                </a:lnTo>
                <a:lnTo>
                  <a:pt x="30590" y="8007"/>
                </a:lnTo>
                <a:lnTo>
                  <a:pt x="30612" y="8075"/>
                </a:lnTo>
                <a:lnTo>
                  <a:pt x="30632" y="8144"/>
                </a:lnTo>
                <a:lnTo>
                  <a:pt x="30649" y="8212"/>
                </a:lnTo>
                <a:lnTo>
                  <a:pt x="30665" y="8282"/>
                </a:lnTo>
                <a:lnTo>
                  <a:pt x="30678" y="8352"/>
                </a:lnTo>
                <a:lnTo>
                  <a:pt x="30691" y="8423"/>
                </a:lnTo>
                <a:lnTo>
                  <a:pt x="30700" y="8493"/>
                </a:lnTo>
                <a:lnTo>
                  <a:pt x="30709" y="8565"/>
                </a:lnTo>
                <a:lnTo>
                  <a:pt x="30714" y="8636"/>
                </a:lnTo>
                <a:lnTo>
                  <a:pt x="30718" y="8708"/>
                </a:lnTo>
                <a:lnTo>
                  <a:pt x="30720" y="8780"/>
                </a:lnTo>
                <a:lnTo>
                  <a:pt x="30720" y="8853"/>
                </a:lnTo>
                <a:lnTo>
                  <a:pt x="30718" y="8924"/>
                </a:lnTo>
                <a:lnTo>
                  <a:pt x="30714" y="8996"/>
                </a:lnTo>
                <a:lnTo>
                  <a:pt x="30708" y="9068"/>
                </a:lnTo>
                <a:lnTo>
                  <a:pt x="30700" y="9141"/>
                </a:lnTo>
                <a:lnTo>
                  <a:pt x="30690" y="9213"/>
                </a:lnTo>
                <a:lnTo>
                  <a:pt x="30678" y="9284"/>
                </a:lnTo>
                <a:lnTo>
                  <a:pt x="30665" y="9355"/>
                </a:lnTo>
                <a:lnTo>
                  <a:pt x="30649" y="9427"/>
                </a:lnTo>
                <a:lnTo>
                  <a:pt x="30632" y="9498"/>
                </a:lnTo>
                <a:lnTo>
                  <a:pt x="30612" y="9569"/>
                </a:lnTo>
                <a:lnTo>
                  <a:pt x="30590" y="9638"/>
                </a:lnTo>
                <a:lnTo>
                  <a:pt x="30567" y="9708"/>
                </a:lnTo>
                <a:lnTo>
                  <a:pt x="30542" y="9777"/>
                </a:lnTo>
                <a:lnTo>
                  <a:pt x="30515" y="9845"/>
                </a:lnTo>
                <a:lnTo>
                  <a:pt x="30486" y="9913"/>
                </a:lnTo>
                <a:lnTo>
                  <a:pt x="30456" y="9981"/>
                </a:lnTo>
                <a:lnTo>
                  <a:pt x="30422" y="10047"/>
                </a:lnTo>
                <a:lnTo>
                  <a:pt x="30388" y="10113"/>
                </a:lnTo>
                <a:lnTo>
                  <a:pt x="30351" y="10177"/>
                </a:lnTo>
                <a:lnTo>
                  <a:pt x="30313" y="10242"/>
                </a:lnTo>
                <a:lnTo>
                  <a:pt x="30273" y="10304"/>
                </a:lnTo>
                <a:lnTo>
                  <a:pt x="30231" y="10367"/>
                </a:lnTo>
                <a:lnTo>
                  <a:pt x="30187" y="10428"/>
                </a:lnTo>
                <a:lnTo>
                  <a:pt x="30141" y="10488"/>
                </a:lnTo>
                <a:lnTo>
                  <a:pt x="30094" y="10547"/>
                </a:lnTo>
                <a:lnTo>
                  <a:pt x="30044" y="10604"/>
                </a:lnTo>
                <a:lnTo>
                  <a:pt x="29993" y="10660"/>
                </a:lnTo>
                <a:lnTo>
                  <a:pt x="29940" y="10715"/>
                </a:lnTo>
                <a:lnTo>
                  <a:pt x="29886" y="10770"/>
                </a:lnTo>
                <a:lnTo>
                  <a:pt x="29829" y="10822"/>
                </a:lnTo>
                <a:lnTo>
                  <a:pt x="29775" y="10867"/>
                </a:lnTo>
                <a:lnTo>
                  <a:pt x="29719" y="10911"/>
                </a:lnTo>
                <a:lnTo>
                  <a:pt x="29662" y="10953"/>
                </a:lnTo>
                <a:lnTo>
                  <a:pt x="29605" y="10993"/>
                </a:lnTo>
                <a:lnTo>
                  <a:pt x="29548" y="11032"/>
                </a:lnTo>
                <a:lnTo>
                  <a:pt x="29489" y="11068"/>
                </a:lnTo>
                <a:lnTo>
                  <a:pt x="29431" y="11105"/>
                </a:lnTo>
                <a:lnTo>
                  <a:pt x="29372" y="11138"/>
                </a:lnTo>
                <a:lnTo>
                  <a:pt x="29311" y="11170"/>
                </a:lnTo>
                <a:lnTo>
                  <a:pt x="29251" y="11201"/>
                </a:lnTo>
                <a:lnTo>
                  <a:pt x="29191" y="11231"/>
                </a:lnTo>
                <a:lnTo>
                  <a:pt x="29129" y="11259"/>
                </a:lnTo>
                <a:lnTo>
                  <a:pt x="29068" y="11285"/>
                </a:lnTo>
                <a:lnTo>
                  <a:pt x="29005" y="11310"/>
                </a:lnTo>
                <a:lnTo>
                  <a:pt x="28943" y="11333"/>
                </a:lnTo>
                <a:lnTo>
                  <a:pt x="28880" y="11353"/>
                </a:lnTo>
                <a:lnTo>
                  <a:pt x="28817" y="11374"/>
                </a:lnTo>
                <a:lnTo>
                  <a:pt x="28753" y="11392"/>
                </a:lnTo>
                <a:lnTo>
                  <a:pt x="28689" y="11410"/>
                </a:lnTo>
                <a:lnTo>
                  <a:pt x="28625" y="11424"/>
                </a:lnTo>
                <a:lnTo>
                  <a:pt x="28561" y="11439"/>
                </a:lnTo>
                <a:lnTo>
                  <a:pt x="28496" y="11451"/>
                </a:lnTo>
                <a:lnTo>
                  <a:pt x="28431" y="11462"/>
                </a:lnTo>
                <a:lnTo>
                  <a:pt x="28366" y="11471"/>
                </a:lnTo>
                <a:lnTo>
                  <a:pt x="28301" y="11479"/>
                </a:lnTo>
                <a:lnTo>
                  <a:pt x="28236" y="11486"/>
                </a:lnTo>
                <a:lnTo>
                  <a:pt x="28170" y="11490"/>
                </a:lnTo>
                <a:lnTo>
                  <a:pt x="28105" y="11494"/>
                </a:lnTo>
                <a:lnTo>
                  <a:pt x="28039" y="11496"/>
                </a:lnTo>
                <a:lnTo>
                  <a:pt x="27974" y="11496"/>
                </a:lnTo>
                <a:lnTo>
                  <a:pt x="27908" y="11495"/>
                </a:lnTo>
                <a:lnTo>
                  <a:pt x="27843" y="11493"/>
                </a:lnTo>
                <a:lnTo>
                  <a:pt x="27777" y="11489"/>
                </a:lnTo>
                <a:lnTo>
                  <a:pt x="27711" y="11484"/>
                </a:lnTo>
                <a:lnTo>
                  <a:pt x="27646" y="11476"/>
                </a:lnTo>
                <a:lnTo>
                  <a:pt x="27580" y="11468"/>
                </a:lnTo>
                <a:lnTo>
                  <a:pt x="27516" y="11459"/>
                </a:lnTo>
                <a:lnTo>
                  <a:pt x="27450" y="11447"/>
                </a:lnTo>
                <a:lnTo>
                  <a:pt x="27386" y="11435"/>
                </a:lnTo>
                <a:lnTo>
                  <a:pt x="27320" y="11421"/>
                </a:lnTo>
                <a:lnTo>
                  <a:pt x="27255" y="11405"/>
                </a:lnTo>
                <a:lnTo>
                  <a:pt x="27192" y="11389"/>
                </a:lnTo>
                <a:lnTo>
                  <a:pt x="27127" y="11371"/>
                </a:lnTo>
                <a:lnTo>
                  <a:pt x="27064" y="11351"/>
                </a:lnTo>
                <a:lnTo>
                  <a:pt x="27000" y="11331"/>
                </a:lnTo>
                <a:lnTo>
                  <a:pt x="26937" y="11308"/>
                </a:lnTo>
                <a:lnTo>
                  <a:pt x="26874" y="11284"/>
                </a:lnTo>
                <a:lnTo>
                  <a:pt x="26812" y="11259"/>
                </a:lnTo>
                <a:lnTo>
                  <a:pt x="26751" y="11233"/>
                </a:lnTo>
                <a:lnTo>
                  <a:pt x="26689" y="11205"/>
                </a:lnTo>
                <a:lnTo>
                  <a:pt x="26628" y="11175"/>
                </a:lnTo>
                <a:lnTo>
                  <a:pt x="26567" y="11144"/>
                </a:lnTo>
                <a:lnTo>
                  <a:pt x="26507" y="11113"/>
                </a:lnTo>
                <a:lnTo>
                  <a:pt x="26448" y="11080"/>
                </a:lnTo>
                <a:lnTo>
                  <a:pt x="26388" y="11044"/>
                </a:lnTo>
                <a:lnTo>
                  <a:pt x="26330" y="11009"/>
                </a:lnTo>
                <a:lnTo>
                  <a:pt x="26272" y="10971"/>
                </a:lnTo>
                <a:lnTo>
                  <a:pt x="26214" y="10933"/>
                </a:lnTo>
                <a:lnTo>
                  <a:pt x="26158" y="10892"/>
                </a:lnTo>
                <a:lnTo>
                  <a:pt x="26102" y="10852"/>
                </a:lnTo>
                <a:lnTo>
                  <a:pt x="26047" y="10809"/>
                </a:lnTo>
                <a:lnTo>
                  <a:pt x="25992" y="10765"/>
                </a:lnTo>
                <a:lnTo>
                  <a:pt x="25937" y="10720"/>
                </a:lnTo>
                <a:lnTo>
                  <a:pt x="25884" y="10673"/>
                </a:lnTo>
                <a:lnTo>
                  <a:pt x="25840" y="10644"/>
                </a:lnTo>
                <a:lnTo>
                  <a:pt x="25797" y="10618"/>
                </a:lnTo>
                <a:lnTo>
                  <a:pt x="25756" y="10593"/>
                </a:lnTo>
                <a:lnTo>
                  <a:pt x="25718" y="10571"/>
                </a:lnTo>
                <a:lnTo>
                  <a:pt x="25681" y="10551"/>
                </a:lnTo>
                <a:lnTo>
                  <a:pt x="25646" y="10533"/>
                </a:lnTo>
                <a:lnTo>
                  <a:pt x="25613" y="10518"/>
                </a:lnTo>
                <a:lnTo>
                  <a:pt x="25581" y="10503"/>
                </a:lnTo>
                <a:lnTo>
                  <a:pt x="25550" y="10492"/>
                </a:lnTo>
                <a:lnTo>
                  <a:pt x="25521" y="10480"/>
                </a:lnTo>
                <a:lnTo>
                  <a:pt x="25493" y="10472"/>
                </a:lnTo>
                <a:lnTo>
                  <a:pt x="25466" y="10464"/>
                </a:lnTo>
                <a:lnTo>
                  <a:pt x="25440" y="10457"/>
                </a:lnTo>
                <a:lnTo>
                  <a:pt x="25414" y="10452"/>
                </a:lnTo>
                <a:lnTo>
                  <a:pt x="25389" y="10448"/>
                </a:lnTo>
                <a:lnTo>
                  <a:pt x="25364" y="10445"/>
                </a:lnTo>
                <a:lnTo>
                  <a:pt x="3051" y="10445"/>
                </a:lnTo>
                <a:lnTo>
                  <a:pt x="2972" y="10444"/>
                </a:lnTo>
                <a:lnTo>
                  <a:pt x="2894" y="10442"/>
                </a:lnTo>
                <a:lnTo>
                  <a:pt x="2816" y="10437"/>
                </a:lnTo>
                <a:lnTo>
                  <a:pt x="2739" y="10429"/>
                </a:lnTo>
                <a:lnTo>
                  <a:pt x="2662" y="10421"/>
                </a:lnTo>
                <a:lnTo>
                  <a:pt x="2586" y="10411"/>
                </a:lnTo>
                <a:lnTo>
                  <a:pt x="2511" y="10398"/>
                </a:lnTo>
                <a:lnTo>
                  <a:pt x="2436" y="10383"/>
                </a:lnTo>
                <a:lnTo>
                  <a:pt x="2362" y="10367"/>
                </a:lnTo>
                <a:lnTo>
                  <a:pt x="2288" y="10349"/>
                </a:lnTo>
                <a:lnTo>
                  <a:pt x="2215" y="10329"/>
                </a:lnTo>
                <a:lnTo>
                  <a:pt x="2143" y="10309"/>
                </a:lnTo>
                <a:lnTo>
                  <a:pt x="2073" y="10285"/>
                </a:lnTo>
                <a:lnTo>
                  <a:pt x="2002" y="10261"/>
                </a:lnTo>
                <a:lnTo>
                  <a:pt x="1932" y="10234"/>
                </a:lnTo>
                <a:lnTo>
                  <a:pt x="1863" y="10205"/>
                </a:lnTo>
                <a:lnTo>
                  <a:pt x="1795" y="10176"/>
                </a:lnTo>
                <a:lnTo>
                  <a:pt x="1728" y="10144"/>
                </a:lnTo>
                <a:lnTo>
                  <a:pt x="1661" y="10112"/>
                </a:lnTo>
                <a:lnTo>
                  <a:pt x="1597" y="10077"/>
                </a:lnTo>
                <a:lnTo>
                  <a:pt x="1532" y="10041"/>
                </a:lnTo>
                <a:lnTo>
                  <a:pt x="1469" y="10004"/>
                </a:lnTo>
                <a:lnTo>
                  <a:pt x="1406" y="9965"/>
                </a:lnTo>
                <a:lnTo>
                  <a:pt x="1345" y="9924"/>
                </a:lnTo>
                <a:lnTo>
                  <a:pt x="1285" y="9883"/>
                </a:lnTo>
                <a:lnTo>
                  <a:pt x="1225" y="9839"/>
                </a:lnTo>
                <a:lnTo>
                  <a:pt x="1167" y="9794"/>
                </a:lnTo>
                <a:lnTo>
                  <a:pt x="1110" y="9749"/>
                </a:lnTo>
                <a:lnTo>
                  <a:pt x="1055" y="9702"/>
                </a:lnTo>
                <a:lnTo>
                  <a:pt x="999" y="9653"/>
                </a:lnTo>
                <a:lnTo>
                  <a:pt x="945" y="9603"/>
                </a:lnTo>
                <a:lnTo>
                  <a:pt x="893" y="9552"/>
                </a:lnTo>
                <a:lnTo>
                  <a:pt x="842" y="9500"/>
                </a:lnTo>
                <a:lnTo>
                  <a:pt x="792" y="9446"/>
                </a:lnTo>
                <a:lnTo>
                  <a:pt x="743" y="9392"/>
                </a:lnTo>
                <a:lnTo>
                  <a:pt x="696" y="9335"/>
                </a:lnTo>
                <a:lnTo>
                  <a:pt x="651" y="9278"/>
                </a:lnTo>
                <a:lnTo>
                  <a:pt x="606" y="9220"/>
                </a:lnTo>
                <a:lnTo>
                  <a:pt x="562" y="9161"/>
                </a:lnTo>
                <a:lnTo>
                  <a:pt x="521" y="9100"/>
                </a:lnTo>
                <a:lnTo>
                  <a:pt x="480" y="9039"/>
                </a:lnTo>
                <a:lnTo>
                  <a:pt x="441" y="8976"/>
                </a:lnTo>
                <a:lnTo>
                  <a:pt x="404" y="8913"/>
                </a:lnTo>
                <a:lnTo>
                  <a:pt x="367" y="8849"/>
                </a:lnTo>
                <a:lnTo>
                  <a:pt x="333" y="8784"/>
                </a:lnTo>
                <a:lnTo>
                  <a:pt x="301" y="8717"/>
                </a:lnTo>
                <a:lnTo>
                  <a:pt x="270" y="8651"/>
                </a:lnTo>
                <a:lnTo>
                  <a:pt x="239" y="8582"/>
                </a:lnTo>
                <a:lnTo>
                  <a:pt x="211" y="8513"/>
                </a:lnTo>
                <a:lnTo>
                  <a:pt x="185" y="8444"/>
                </a:lnTo>
                <a:lnTo>
                  <a:pt x="160" y="8373"/>
                </a:lnTo>
                <a:lnTo>
                  <a:pt x="136" y="8302"/>
                </a:lnTo>
                <a:lnTo>
                  <a:pt x="116" y="8230"/>
                </a:lnTo>
                <a:lnTo>
                  <a:pt x="96" y="8157"/>
                </a:lnTo>
                <a:lnTo>
                  <a:pt x="78" y="8083"/>
                </a:lnTo>
                <a:lnTo>
                  <a:pt x="61" y="8010"/>
                </a:lnTo>
                <a:lnTo>
                  <a:pt x="47" y="7935"/>
                </a:lnTo>
                <a:lnTo>
                  <a:pt x="34" y="7860"/>
                </a:lnTo>
                <a:lnTo>
                  <a:pt x="24" y="7784"/>
                </a:lnTo>
                <a:lnTo>
                  <a:pt x="16" y="7707"/>
                </a:lnTo>
                <a:lnTo>
                  <a:pt x="8" y="7630"/>
                </a:lnTo>
                <a:lnTo>
                  <a:pt x="4" y="7552"/>
                </a:lnTo>
                <a:lnTo>
                  <a:pt x="1" y="7474"/>
                </a:lnTo>
                <a:lnTo>
                  <a:pt x="0" y="7394"/>
                </a:lnTo>
                <a:lnTo>
                  <a:pt x="0" y="3050"/>
                </a:lnTo>
                <a:lnTo>
                  <a:pt x="1" y="2971"/>
                </a:lnTo>
                <a:lnTo>
                  <a:pt x="4" y="2893"/>
                </a:lnTo>
                <a:lnTo>
                  <a:pt x="8" y="2815"/>
                </a:lnTo>
                <a:lnTo>
                  <a:pt x="16" y="2738"/>
                </a:lnTo>
                <a:lnTo>
                  <a:pt x="24" y="2661"/>
                </a:lnTo>
                <a:lnTo>
                  <a:pt x="34" y="2585"/>
                </a:lnTo>
                <a:lnTo>
                  <a:pt x="47" y="2510"/>
                </a:lnTo>
                <a:lnTo>
                  <a:pt x="61" y="2435"/>
                </a:lnTo>
                <a:lnTo>
                  <a:pt x="78" y="2361"/>
                </a:lnTo>
                <a:lnTo>
                  <a:pt x="96" y="2288"/>
                </a:lnTo>
                <a:lnTo>
                  <a:pt x="116" y="2215"/>
                </a:lnTo>
                <a:lnTo>
                  <a:pt x="136" y="2143"/>
                </a:lnTo>
                <a:lnTo>
                  <a:pt x="160" y="2072"/>
                </a:lnTo>
                <a:lnTo>
                  <a:pt x="185" y="2001"/>
                </a:lnTo>
                <a:lnTo>
                  <a:pt x="211" y="1932"/>
                </a:lnTo>
                <a:lnTo>
                  <a:pt x="239" y="1863"/>
                </a:lnTo>
                <a:lnTo>
                  <a:pt x="270" y="1795"/>
                </a:lnTo>
                <a:lnTo>
                  <a:pt x="301" y="1728"/>
                </a:lnTo>
                <a:lnTo>
                  <a:pt x="333" y="1661"/>
                </a:lnTo>
                <a:lnTo>
                  <a:pt x="367" y="1596"/>
                </a:lnTo>
                <a:lnTo>
                  <a:pt x="404" y="1532"/>
                </a:lnTo>
                <a:lnTo>
                  <a:pt x="441" y="1468"/>
                </a:lnTo>
                <a:lnTo>
                  <a:pt x="480" y="1406"/>
                </a:lnTo>
                <a:lnTo>
                  <a:pt x="521" y="1345"/>
                </a:lnTo>
                <a:lnTo>
                  <a:pt x="562" y="1284"/>
                </a:lnTo>
                <a:lnTo>
                  <a:pt x="606" y="1225"/>
                </a:lnTo>
                <a:lnTo>
                  <a:pt x="651" y="1167"/>
                </a:lnTo>
                <a:lnTo>
                  <a:pt x="696" y="1109"/>
                </a:lnTo>
                <a:lnTo>
                  <a:pt x="743" y="1054"/>
                </a:lnTo>
                <a:lnTo>
                  <a:pt x="792" y="999"/>
                </a:lnTo>
                <a:lnTo>
                  <a:pt x="842" y="946"/>
                </a:lnTo>
                <a:lnTo>
                  <a:pt x="893" y="893"/>
                </a:lnTo>
                <a:lnTo>
                  <a:pt x="945" y="842"/>
                </a:lnTo>
                <a:lnTo>
                  <a:pt x="999" y="792"/>
                </a:lnTo>
                <a:lnTo>
                  <a:pt x="1055" y="744"/>
                </a:lnTo>
                <a:lnTo>
                  <a:pt x="1110" y="696"/>
                </a:lnTo>
                <a:lnTo>
                  <a:pt x="1167" y="650"/>
                </a:lnTo>
                <a:lnTo>
                  <a:pt x="1225" y="606"/>
                </a:lnTo>
                <a:lnTo>
                  <a:pt x="1285" y="563"/>
                </a:lnTo>
                <a:lnTo>
                  <a:pt x="1345" y="520"/>
                </a:lnTo>
                <a:lnTo>
                  <a:pt x="1406" y="481"/>
                </a:lnTo>
                <a:lnTo>
                  <a:pt x="1469" y="441"/>
                </a:lnTo>
                <a:lnTo>
                  <a:pt x="1532" y="404"/>
                </a:lnTo>
                <a:lnTo>
                  <a:pt x="1597" y="368"/>
                </a:lnTo>
                <a:lnTo>
                  <a:pt x="1661" y="334"/>
                </a:lnTo>
                <a:lnTo>
                  <a:pt x="1728" y="301"/>
                </a:lnTo>
                <a:lnTo>
                  <a:pt x="1795" y="270"/>
                </a:lnTo>
                <a:lnTo>
                  <a:pt x="1863" y="239"/>
                </a:lnTo>
                <a:lnTo>
                  <a:pt x="1932" y="211"/>
                </a:lnTo>
                <a:lnTo>
                  <a:pt x="2002" y="185"/>
                </a:lnTo>
                <a:lnTo>
                  <a:pt x="2073" y="160"/>
                </a:lnTo>
                <a:lnTo>
                  <a:pt x="2143" y="137"/>
                </a:lnTo>
                <a:lnTo>
                  <a:pt x="2215" y="116"/>
                </a:lnTo>
                <a:lnTo>
                  <a:pt x="2288" y="96"/>
                </a:lnTo>
                <a:lnTo>
                  <a:pt x="2362" y="78"/>
                </a:lnTo>
                <a:lnTo>
                  <a:pt x="2436" y="61"/>
                </a:lnTo>
                <a:lnTo>
                  <a:pt x="2511" y="48"/>
                </a:lnTo>
                <a:lnTo>
                  <a:pt x="2586" y="35"/>
                </a:lnTo>
                <a:lnTo>
                  <a:pt x="2662" y="24"/>
                </a:lnTo>
                <a:lnTo>
                  <a:pt x="2739" y="16"/>
                </a:lnTo>
                <a:lnTo>
                  <a:pt x="2816" y="8"/>
                </a:lnTo>
                <a:lnTo>
                  <a:pt x="2894" y="4"/>
                </a:lnTo>
                <a:lnTo>
                  <a:pt x="2972" y="1"/>
                </a:lnTo>
                <a:lnTo>
                  <a:pt x="3051" y="0"/>
                </a:lnTo>
                <a:lnTo>
                  <a:pt x="25929" y="0"/>
                </a:lnTo>
                <a:lnTo>
                  <a:pt x="26007" y="1"/>
                </a:lnTo>
                <a:lnTo>
                  <a:pt x="26086" y="4"/>
                </a:lnTo>
                <a:lnTo>
                  <a:pt x="26163" y="8"/>
                </a:lnTo>
                <a:lnTo>
                  <a:pt x="26240" y="16"/>
                </a:lnTo>
                <a:lnTo>
                  <a:pt x="26317" y="24"/>
                </a:lnTo>
                <a:lnTo>
                  <a:pt x="26393" y="35"/>
                </a:lnTo>
                <a:lnTo>
                  <a:pt x="26469" y="48"/>
                </a:lnTo>
                <a:lnTo>
                  <a:pt x="26543" y="61"/>
                </a:lnTo>
                <a:lnTo>
                  <a:pt x="26618" y="78"/>
                </a:lnTo>
                <a:lnTo>
                  <a:pt x="26691" y="96"/>
                </a:lnTo>
                <a:lnTo>
                  <a:pt x="26764" y="116"/>
                </a:lnTo>
                <a:lnTo>
                  <a:pt x="26836" y="137"/>
                </a:lnTo>
                <a:lnTo>
                  <a:pt x="26908" y="160"/>
                </a:lnTo>
                <a:lnTo>
                  <a:pt x="26977" y="185"/>
                </a:lnTo>
                <a:lnTo>
                  <a:pt x="27047" y="211"/>
                </a:lnTo>
                <a:lnTo>
                  <a:pt x="27117" y="239"/>
                </a:lnTo>
                <a:lnTo>
                  <a:pt x="27185" y="270"/>
                </a:lnTo>
                <a:lnTo>
                  <a:pt x="27251" y="301"/>
                </a:lnTo>
                <a:lnTo>
                  <a:pt x="27318" y="334"/>
                </a:lnTo>
                <a:lnTo>
                  <a:pt x="27383" y="368"/>
                </a:lnTo>
                <a:lnTo>
                  <a:pt x="27448" y="404"/>
                </a:lnTo>
                <a:lnTo>
                  <a:pt x="27510" y="441"/>
                </a:lnTo>
                <a:lnTo>
                  <a:pt x="27573" y="481"/>
                </a:lnTo>
                <a:lnTo>
                  <a:pt x="27634" y="520"/>
                </a:lnTo>
                <a:lnTo>
                  <a:pt x="27695" y="563"/>
                </a:lnTo>
                <a:lnTo>
                  <a:pt x="27754" y="606"/>
                </a:lnTo>
                <a:lnTo>
                  <a:pt x="27812" y="650"/>
                </a:lnTo>
                <a:lnTo>
                  <a:pt x="27870" y="696"/>
                </a:lnTo>
                <a:lnTo>
                  <a:pt x="27926" y="744"/>
                </a:lnTo>
                <a:lnTo>
                  <a:pt x="27980" y="792"/>
                </a:lnTo>
                <a:lnTo>
                  <a:pt x="28034" y="842"/>
                </a:lnTo>
                <a:lnTo>
                  <a:pt x="28086" y="893"/>
                </a:lnTo>
                <a:lnTo>
                  <a:pt x="28137" y="946"/>
                </a:lnTo>
                <a:lnTo>
                  <a:pt x="28187" y="999"/>
                </a:lnTo>
                <a:lnTo>
                  <a:pt x="28236" y="1054"/>
                </a:lnTo>
                <a:lnTo>
                  <a:pt x="28283" y="1109"/>
                </a:lnTo>
                <a:lnTo>
                  <a:pt x="28330" y="1167"/>
                </a:lnTo>
                <a:lnTo>
                  <a:pt x="28373" y="1225"/>
                </a:lnTo>
                <a:lnTo>
                  <a:pt x="28417" y="1284"/>
                </a:lnTo>
                <a:lnTo>
                  <a:pt x="28459" y="1345"/>
                </a:lnTo>
                <a:lnTo>
                  <a:pt x="28499" y="1406"/>
                </a:lnTo>
                <a:lnTo>
                  <a:pt x="28538" y="1468"/>
                </a:lnTo>
                <a:lnTo>
                  <a:pt x="28575" y="1532"/>
                </a:lnTo>
                <a:lnTo>
                  <a:pt x="28612" y="1596"/>
                </a:lnTo>
                <a:lnTo>
                  <a:pt x="28646" y="1661"/>
                </a:lnTo>
                <a:lnTo>
                  <a:pt x="28680" y="1728"/>
                </a:lnTo>
                <a:lnTo>
                  <a:pt x="28711" y="1795"/>
                </a:lnTo>
                <a:lnTo>
                  <a:pt x="28740" y="1863"/>
                </a:lnTo>
                <a:lnTo>
                  <a:pt x="28768" y="1932"/>
                </a:lnTo>
                <a:lnTo>
                  <a:pt x="28795" y="2001"/>
                </a:lnTo>
                <a:lnTo>
                  <a:pt x="28820" y="2072"/>
                </a:lnTo>
                <a:lnTo>
                  <a:pt x="28843" y="2143"/>
                </a:lnTo>
                <a:lnTo>
                  <a:pt x="28865" y="2215"/>
                </a:lnTo>
                <a:lnTo>
                  <a:pt x="28884" y="2288"/>
                </a:lnTo>
                <a:lnTo>
                  <a:pt x="28902" y="2361"/>
                </a:lnTo>
                <a:lnTo>
                  <a:pt x="28918" y="2435"/>
                </a:lnTo>
                <a:lnTo>
                  <a:pt x="28933" y="2510"/>
                </a:lnTo>
                <a:lnTo>
                  <a:pt x="28945" y="2585"/>
                </a:lnTo>
                <a:lnTo>
                  <a:pt x="28955" y="2661"/>
                </a:lnTo>
                <a:lnTo>
                  <a:pt x="28965" y="2738"/>
                </a:lnTo>
                <a:lnTo>
                  <a:pt x="28971" y="2815"/>
                </a:lnTo>
                <a:lnTo>
                  <a:pt x="28976" y="2893"/>
                </a:lnTo>
                <a:lnTo>
                  <a:pt x="28979" y="2971"/>
                </a:lnTo>
                <a:lnTo>
                  <a:pt x="28980" y="3050"/>
                </a:lnTo>
                <a:lnTo>
                  <a:pt x="28980" y="5222"/>
                </a:lnTo>
                <a:lnTo>
                  <a:pt x="28979" y="5273"/>
                </a:lnTo>
                <a:lnTo>
                  <a:pt x="28978" y="5323"/>
                </a:lnTo>
                <a:lnTo>
                  <a:pt x="28974" y="5373"/>
                </a:lnTo>
                <a:lnTo>
                  <a:pt x="28969" y="5422"/>
                </a:lnTo>
                <a:lnTo>
                  <a:pt x="28965" y="5447"/>
                </a:lnTo>
                <a:lnTo>
                  <a:pt x="28961" y="5471"/>
                </a:lnTo>
                <a:lnTo>
                  <a:pt x="28955" y="5495"/>
                </a:lnTo>
                <a:lnTo>
                  <a:pt x="28950" y="5518"/>
                </a:lnTo>
                <a:lnTo>
                  <a:pt x="28943" y="5542"/>
                </a:lnTo>
                <a:lnTo>
                  <a:pt x="28936" y="5565"/>
                </a:lnTo>
                <a:lnTo>
                  <a:pt x="28927" y="5588"/>
                </a:lnTo>
                <a:lnTo>
                  <a:pt x="28918" y="5610"/>
                </a:lnTo>
                <a:lnTo>
                  <a:pt x="28825" y="5605"/>
                </a:lnTo>
                <a:lnTo>
                  <a:pt x="28733" y="5603"/>
                </a:lnTo>
                <a:lnTo>
                  <a:pt x="28640" y="5603"/>
                </a:lnTo>
                <a:lnTo>
                  <a:pt x="28548" y="5605"/>
                </a:lnTo>
                <a:lnTo>
                  <a:pt x="28456" y="5610"/>
                </a:lnTo>
                <a:lnTo>
                  <a:pt x="28364" y="5617"/>
                </a:lnTo>
                <a:lnTo>
                  <a:pt x="28274" y="5625"/>
                </a:lnTo>
                <a:lnTo>
                  <a:pt x="28183" y="5637"/>
                </a:lnTo>
                <a:lnTo>
                  <a:pt x="28092" y="5649"/>
                </a:lnTo>
                <a:lnTo>
                  <a:pt x="28003" y="5665"/>
                </a:lnTo>
                <a:lnTo>
                  <a:pt x="27913" y="5682"/>
                </a:lnTo>
                <a:lnTo>
                  <a:pt x="27825" y="5702"/>
                </a:lnTo>
                <a:lnTo>
                  <a:pt x="27737" y="5725"/>
                </a:lnTo>
                <a:lnTo>
                  <a:pt x="27650" y="5749"/>
                </a:lnTo>
                <a:lnTo>
                  <a:pt x="27564" y="5776"/>
                </a:lnTo>
                <a:lnTo>
                  <a:pt x="27478" y="5805"/>
                </a:lnTo>
                <a:lnTo>
                  <a:pt x="27437" y="5821"/>
                </a:lnTo>
                <a:lnTo>
                  <a:pt x="27394" y="5836"/>
                </a:lnTo>
                <a:lnTo>
                  <a:pt x="27352" y="5853"/>
                </a:lnTo>
                <a:lnTo>
                  <a:pt x="27311" y="5870"/>
                </a:lnTo>
                <a:lnTo>
                  <a:pt x="27269" y="5887"/>
                </a:lnTo>
                <a:lnTo>
                  <a:pt x="27228" y="5906"/>
                </a:lnTo>
                <a:lnTo>
                  <a:pt x="27187" y="5925"/>
                </a:lnTo>
                <a:lnTo>
                  <a:pt x="27147" y="5945"/>
                </a:lnTo>
                <a:lnTo>
                  <a:pt x="27107" y="5964"/>
                </a:lnTo>
                <a:lnTo>
                  <a:pt x="27066" y="5985"/>
                </a:lnTo>
                <a:lnTo>
                  <a:pt x="27026" y="6007"/>
                </a:lnTo>
                <a:lnTo>
                  <a:pt x="26988" y="6029"/>
                </a:lnTo>
                <a:lnTo>
                  <a:pt x="26948" y="6051"/>
                </a:lnTo>
                <a:lnTo>
                  <a:pt x="26910" y="6075"/>
                </a:lnTo>
                <a:lnTo>
                  <a:pt x="26871" y="6098"/>
                </a:lnTo>
                <a:lnTo>
                  <a:pt x="26833" y="6123"/>
                </a:lnTo>
                <a:lnTo>
                  <a:pt x="26795" y="6148"/>
                </a:lnTo>
                <a:lnTo>
                  <a:pt x="26758" y="6173"/>
                </a:lnTo>
                <a:lnTo>
                  <a:pt x="26721" y="6199"/>
                </a:lnTo>
                <a:lnTo>
                  <a:pt x="26684" y="6226"/>
                </a:lnTo>
                <a:lnTo>
                  <a:pt x="26648" y="6253"/>
                </a:lnTo>
                <a:lnTo>
                  <a:pt x="26612" y="6281"/>
                </a:lnTo>
                <a:lnTo>
                  <a:pt x="26577" y="6309"/>
                </a:lnTo>
                <a:lnTo>
                  <a:pt x="26541" y="6338"/>
                </a:lnTo>
                <a:lnTo>
                  <a:pt x="26507" y="6368"/>
                </a:lnTo>
                <a:lnTo>
                  <a:pt x="26473" y="6398"/>
                </a:lnTo>
                <a:lnTo>
                  <a:pt x="26438" y="6430"/>
                </a:lnTo>
                <a:lnTo>
                  <a:pt x="26405" y="6462"/>
                </a:lnTo>
                <a:lnTo>
                  <a:pt x="26372" y="6494"/>
                </a:lnTo>
                <a:lnTo>
                  <a:pt x="26339" y="6526"/>
                </a:lnTo>
                <a:lnTo>
                  <a:pt x="26307" y="6560"/>
                </a:lnTo>
                <a:lnTo>
                  <a:pt x="26275" y="6594"/>
                </a:lnTo>
                <a:lnTo>
                  <a:pt x="26232" y="6643"/>
                </a:lnTo>
                <a:lnTo>
                  <a:pt x="26191" y="6694"/>
                </a:lnTo>
                <a:lnTo>
                  <a:pt x="26152" y="6744"/>
                </a:lnTo>
                <a:lnTo>
                  <a:pt x="26113" y="6796"/>
                </a:lnTo>
                <a:lnTo>
                  <a:pt x="26076" y="6848"/>
                </a:lnTo>
                <a:lnTo>
                  <a:pt x="26041" y="6901"/>
                </a:lnTo>
                <a:lnTo>
                  <a:pt x="26006" y="6954"/>
                </a:lnTo>
                <a:lnTo>
                  <a:pt x="25973" y="7008"/>
                </a:lnTo>
                <a:lnTo>
                  <a:pt x="25942" y="7063"/>
                </a:lnTo>
                <a:lnTo>
                  <a:pt x="25911" y="7119"/>
                </a:lnTo>
                <a:lnTo>
                  <a:pt x="25882" y="7174"/>
                </a:lnTo>
                <a:lnTo>
                  <a:pt x="25855" y="7231"/>
                </a:lnTo>
                <a:lnTo>
                  <a:pt x="25829" y="7287"/>
                </a:lnTo>
                <a:lnTo>
                  <a:pt x="25804" y="7344"/>
                </a:lnTo>
                <a:lnTo>
                  <a:pt x="25780" y="7403"/>
                </a:lnTo>
                <a:lnTo>
                  <a:pt x="25758" y="7461"/>
                </a:lnTo>
                <a:lnTo>
                  <a:pt x="25738" y="7519"/>
                </a:lnTo>
                <a:lnTo>
                  <a:pt x="25719" y="7578"/>
                </a:lnTo>
                <a:lnTo>
                  <a:pt x="25701" y="7637"/>
                </a:lnTo>
                <a:lnTo>
                  <a:pt x="25684" y="7697"/>
                </a:lnTo>
                <a:lnTo>
                  <a:pt x="25669" y="7757"/>
                </a:lnTo>
                <a:lnTo>
                  <a:pt x="25655" y="7817"/>
                </a:lnTo>
                <a:lnTo>
                  <a:pt x="25643" y="7877"/>
                </a:lnTo>
                <a:lnTo>
                  <a:pt x="25631" y="7938"/>
                </a:lnTo>
                <a:lnTo>
                  <a:pt x="25622" y="7998"/>
                </a:lnTo>
                <a:lnTo>
                  <a:pt x="25614" y="8058"/>
                </a:lnTo>
                <a:lnTo>
                  <a:pt x="25606" y="8120"/>
                </a:lnTo>
                <a:lnTo>
                  <a:pt x="25601" y="8180"/>
                </a:lnTo>
                <a:lnTo>
                  <a:pt x="25597" y="8242"/>
                </a:lnTo>
                <a:lnTo>
                  <a:pt x="25595" y="8303"/>
                </a:lnTo>
                <a:lnTo>
                  <a:pt x="25593" y="8363"/>
                </a:lnTo>
                <a:lnTo>
                  <a:pt x="25593" y="8425"/>
                </a:lnTo>
                <a:lnTo>
                  <a:pt x="25595" y="8486"/>
                </a:lnTo>
                <a:lnTo>
                  <a:pt x="25597" y="8547"/>
                </a:lnTo>
                <a:lnTo>
                  <a:pt x="25601" y="8608"/>
                </a:lnTo>
                <a:lnTo>
                  <a:pt x="25607" y="8668"/>
                </a:lnTo>
                <a:lnTo>
                  <a:pt x="25614" y="8729"/>
                </a:lnTo>
                <a:lnTo>
                  <a:pt x="25622" y="8789"/>
                </a:lnTo>
                <a:lnTo>
                  <a:pt x="25632" y="8849"/>
                </a:lnTo>
                <a:lnTo>
                  <a:pt x="25644" y="8910"/>
                </a:lnTo>
                <a:lnTo>
                  <a:pt x="25656" y="8969"/>
                </a:lnTo>
                <a:lnTo>
                  <a:pt x="25670" y="9028"/>
                </a:lnTo>
                <a:lnTo>
                  <a:pt x="25686" y="9088"/>
                </a:lnTo>
                <a:lnTo>
                  <a:pt x="25702" y="9146"/>
                </a:lnTo>
                <a:lnTo>
                  <a:pt x="25721" y="9204"/>
                </a:lnTo>
                <a:lnTo>
                  <a:pt x="25740" y="9263"/>
                </a:lnTo>
                <a:lnTo>
                  <a:pt x="25762" y="9320"/>
                </a:lnTo>
                <a:lnTo>
                  <a:pt x="25783" y="9377"/>
                </a:lnTo>
                <a:lnTo>
                  <a:pt x="25807" y="9434"/>
                </a:lnTo>
                <a:lnTo>
                  <a:pt x="25832" y="9490"/>
                </a:lnTo>
                <a:lnTo>
                  <a:pt x="25859" y="9546"/>
                </a:lnTo>
                <a:lnTo>
                  <a:pt x="25888" y="9601"/>
                </a:lnTo>
                <a:lnTo>
                  <a:pt x="25917" y="9655"/>
                </a:lnTo>
                <a:lnTo>
                  <a:pt x="25948" y="9709"/>
                </a:lnTo>
                <a:lnTo>
                  <a:pt x="25980" y="9762"/>
                </a:lnTo>
                <a:lnTo>
                  <a:pt x="26015" y="9815"/>
                </a:lnTo>
                <a:lnTo>
                  <a:pt x="26050" y="9867"/>
                </a:lnTo>
                <a:lnTo>
                  <a:pt x="26086" y="9918"/>
                </a:lnTo>
                <a:lnTo>
                  <a:pt x="26124" y="9969"/>
                </a:lnTo>
                <a:lnTo>
                  <a:pt x="26163" y="10018"/>
                </a:lnTo>
                <a:lnTo>
                  <a:pt x="26205" y="10067"/>
                </a:lnTo>
                <a:lnTo>
                  <a:pt x="26247" y="10116"/>
                </a:lnTo>
                <a:lnTo>
                  <a:pt x="26290" y="10163"/>
                </a:lnTo>
                <a:lnTo>
                  <a:pt x="26336" y="10210"/>
                </a:lnTo>
                <a:lnTo>
                  <a:pt x="26383" y="10254"/>
                </a:lnTo>
                <a:lnTo>
                  <a:pt x="26430" y="10298"/>
                </a:lnTo>
                <a:lnTo>
                  <a:pt x="26479" y="10340"/>
                </a:lnTo>
                <a:lnTo>
                  <a:pt x="26528" y="10380"/>
                </a:lnTo>
                <a:lnTo>
                  <a:pt x="26579" y="10419"/>
                </a:lnTo>
                <a:lnTo>
                  <a:pt x="26630" y="10456"/>
                </a:lnTo>
                <a:lnTo>
                  <a:pt x="26682" y="10492"/>
                </a:lnTo>
                <a:lnTo>
                  <a:pt x="26735" y="10525"/>
                </a:lnTo>
                <a:lnTo>
                  <a:pt x="26788" y="10557"/>
                </a:lnTo>
                <a:lnTo>
                  <a:pt x="26843" y="10588"/>
                </a:lnTo>
                <a:lnTo>
                  <a:pt x="26897" y="10618"/>
                </a:lnTo>
                <a:lnTo>
                  <a:pt x="26954" y="10645"/>
                </a:lnTo>
                <a:lnTo>
                  <a:pt x="27010" y="10671"/>
                </a:lnTo>
                <a:lnTo>
                  <a:pt x="27067" y="10695"/>
                </a:lnTo>
                <a:lnTo>
                  <a:pt x="27124" y="10718"/>
                </a:lnTo>
                <a:lnTo>
                  <a:pt x="27182" y="10738"/>
                </a:lnTo>
                <a:lnTo>
                  <a:pt x="27240" y="10758"/>
                </a:lnTo>
                <a:lnTo>
                  <a:pt x="27298" y="10776"/>
                </a:lnTo>
                <a:lnTo>
                  <a:pt x="27357" y="10792"/>
                </a:lnTo>
                <a:lnTo>
                  <a:pt x="27417" y="10807"/>
                </a:lnTo>
                <a:lnTo>
                  <a:pt x="27476" y="10821"/>
                </a:lnTo>
                <a:lnTo>
                  <a:pt x="27535" y="10832"/>
                </a:lnTo>
                <a:lnTo>
                  <a:pt x="27596" y="10841"/>
                </a:lnTo>
                <a:lnTo>
                  <a:pt x="27655" y="10850"/>
                </a:lnTo>
                <a:lnTo>
                  <a:pt x="27716" y="10857"/>
                </a:lnTo>
                <a:lnTo>
                  <a:pt x="27776" y="10862"/>
                </a:lnTo>
                <a:lnTo>
                  <a:pt x="27836" y="10865"/>
                </a:lnTo>
                <a:lnTo>
                  <a:pt x="27897" y="10867"/>
                </a:lnTo>
                <a:lnTo>
                  <a:pt x="27956" y="10868"/>
                </a:lnTo>
                <a:lnTo>
                  <a:pt x="28016" y="10867"/>
                </a:lnTo>
                <a:lnTo>
                  <a:pt x="28077" y="10864"/>
                </a:lnTo>
                <a:lnTo>
                  <a:pt x="28136" y="10860"/>
                </a:lnTo>
                <a:lnTo>
                  <a:pt x="28195" y="10854"/>
                </a:lnTo>
                <a:lnTo>
                  <a:pt x="28255" y="10847"/>
                </a:lnTo>
                <a:lnTo>
                  <a:pt x="28314" y="10838"/>
                </a:lnTo>
                <a:lnTo>
                  <a:pt x="28372" y="10828"/>
                </a:lnTo>
                <a:lnTo>
                  <a:pt x="28431" y="10815"/>
                </a:lnTo>
                <a:lnTo>
                  <a:pt x="28488" y="10802"/>
                </a:lnTo>
                <a:lnTo>
                  <a:pt x="28545" y="10786"/>
                </a:lnTo>
                <a:lnTo>
                  <a:pt x="28603" y="10770"/>
                </a:lnTo>
                <a:lnTo>
                  <a:pt x="28659" y="10752"/>
                </a:lnTo>
                <a:lnTo>
                  <a:pt x="28714" y="10732"/>
                </a:lnTo>
                <a:lnTo>
                  <a:pt x="28769" y="10710"/>
                </a:lnTo>
                <a:lnTo>
                  <a:pt x="28823" y="10687"/>
                </a:lnTo>
                <a:lnTo>
                  <a:pt x="28877" y="10662"/>
                </a:lnTo>
                <a:lnTo>
                  <a:pt x="28930" y="10636"/>
                </a:lnTo>
                <a:lnTo>
                  <a:pt x="28983" y="10609"/>
                </a:lnTo>
                <a:lnTo>
                  <a:pt x="29034" y="10580"/>
                </a:lnTo>
                <a:lnTo>
                  <a:pt x="29083" y="10549"/>
                </a:lnTo>
                <a:lnTo>
                  <a:pt x="29133" y="10517"/>
                </a:lnTo>
                <a:lnTo>
                  <a:pt x="29181" y="10482"/>
                </a:lnTo>
                <a:lnTo>
                  <a:pt x="29229" y="10447"/>
                </a:lnTo>
                <a:lnTo>
                  <a:pt x="29276" y="10411"/>
                </a:lnTo>
                <a:lnTo>
                  <a:pt x="29321" y="10372"/>
                </a:lnTo>
                <a:lnTo>
                  <a:pt x="29366" y="10332"/>
                </a:lnTo>
                <a:lnTo>
                  <a:pt x="29408" y="10291"/>
                </a:lnTo>
                <a:lnTo>
                  <a:pt x="29450" y="10247"/>
                </a:lnTo>
                <a:lnTo>
                  <a:pt x="29491" y="10202"/>
                </a:lnTo>
                <a:lnTo>
                  <a:pt x="29530" y="10157"/>
                </a:lnTo>
                <a:lnTo>
                  <a:pt x="29569" y="10109"/>
                </a:lnTo>
                <a:lnTo>
                  <a:pt x="29605" y="10060"/>
                </a:lnTo>
                <a:lnTo>
                  <a:pt x="29640" y="10009"/>
                </a:lnTo>
                <a:lnTo>
                  <a:pt x="29674" y="9957"/>
                </a:lnTo>
                <a:lnTo>
                  <a:pt x="29707" y="9903"/>
                </a:lnTo>
                <a:lnTo>
                  <a:pt x="29727" y="9868"/>
                </a:lnTo>
                <a:lnTo>
                  <a:pt x="29746" y="9833"/>
                </a:lnTo>
                <a:lnTo>
                  <a:pt x="29764" y="9798"/>
                </a:lnTo>
                <a:lnTo>
                  <a:pt x="29783" y="9761"/>
                </a:lnTo>
                <a:lnTo>
                  <a:pt x="29800" y="9726"/>
                </a:lnTo>
                <a:lnTo>
                  <a:pt x="29817" y="9688"/>
                </a:lnTo>
                <a:lnTo>
                  <a:pt x="29833" y="9652"/>
                </a:lnTo>
                <a:lnTo>
                  <a:pt x="29850" y="9614"/>
                </a:lnTo>
                <a:lnTo>
                  <a:pt x="29864" y="9577"/>
                </a:lnTo>
                <a:lnTo>
                  <a:pt x="29879" y="9538"/>
                </a:lnTo>
                <a:lnTo>
                  <a:pt x="29893" y="9501"/>
                </a:lnTo>
                <a:lnTo>
                  <a:pt x="29906" y="9462"/>
                </a:lnTo>
                <a:lnTo>
                  <a:pt x="29918" y="9424"/>
                </a:lnTo>
                <a:lnTo>
                  <a:pt x="29931" y="9384"/>
                </a:lnTo>
                <a:lnTo>
                  <a:pt x="29942" y="9346"/>
                </a:lnTo>
                <a:lnTo>
                  <a:pt x="29953" y="9306"/>
                </a:lnTo>
                <a:lnTo>
                  <a:pt x="29962" y="9267"/>
                </a:lnTo>
                <a:lnTo>
                  <a:pt x="29971" y="9227"/>
                </a:lnTo>
                <a:lnTo>
                  <a:pt x="29980" y="9188"/>
                </a:lnTo>
                <a:lnTo>
                  <a:pt x="29988" y="9147"/>
                </a:lnTo>
                <a:lnTo>
                  <a:pt x="29994" y="9108"/>
                </a:lnTo>
                <a:lnTo>
                  <a:pt x="30001" y="9068"/>
                </a:lnTo>
                <a:lnTo>
                  <a:pt x="30006" y="9027"/>
                </a:lnTo>
                <a:lnTo>
                  <a:pt x="30011" y="8988"/>
                </a:lnTo>
                <a:lnTo>
                  <a:pt x="30015" y="8947"/>
                </a:lnTo>
                <a:lnTo>
                  <a:pt x="30018" y="8908"/>
                </a:lnTo>
                <a:lnTo>
                  <a:pt x="30020" y="8867"/>
                </a:lnTo>
                <a:lnTo>
                  <a:pt x="30021" y="8827"/>
                </a:lnTo>
                <a:lnTo>
                  <a:pt x="30023" y="8787"/>
                </a:lnTo>
                <a:lnTo>
                  <a:pt x="30023" y="8747"/>
                </a:lnTo>
                <a:lnTo>
                  <a:pt x="30021" y="8707"/>
                </a:lnTo>
                <a:lnTo>
                  <a:pt x="30019" y="8667"/>
                </a:lnTo>
                <a:lnTo>
                  <a:pt x="30017" y="8628"/>
                </a:lnTo>
                <a:lnTo>
                  <a:pt x="30013" y="8588"/>
                </a:lnTo>
                <a:lnTo>
                  <a:pt x="30009" y="8549"/>
                </a:lnTo>
                <a:lnTo>
                  <a:pt x="30004" y="8509"/>
                </a:lnTo>
                <a:lnTo>
                  <a:pt x="29998" y="8471"/>
                </a:lnTo>
                <a:lnTo>
                  <a:pt x="29990" y="8432"/>
                </a:lnTo>
                <a:lnTo>
                  <a:pt x="29982" y="8394"/>
                </a:lnTo>
                <a:lnTo>
                  <a:pt x="29974" y="8355"/>
                </a:lnTo>
                <a:lnTo>
                  <a:pt x="29963" y="8317"/>
                </a:lnTo>
                <a:lnTo>
                  <a:pt x="29953" y="8279"/>
                </a:lnTo>
                <a:lnTo>
                  <a:pt x="29941" y="8242"/>
                </a:lnTo>
                <a:lnTo>
                  <a:pt x="29928" y="8204"/>
                </a:lnTo>
                <a:lnTo>
                  <a:pt x="29914" y="8168"/>
                </a:lnTo>
                <a:lnTo>
                  <a:pt x="29900" y="8130"/>
                </a:lnTo>
                <a:lnTo>
                  <a:pt x="29884" y="8095"/>
                </a:lnTo>
                <a:lnTo>
                  <a:pt x="29867" y="8058"/>
                </a:lnTo>
                <a:lnTo>
                  <a:pt x="29850" y="8023"/>
                </a:lnTo>
                <a:lnTo>
                  <a:pt x="29831" y="7989"/>
                </a:lnTo>
                <a:lnTo>
                  <a:pt x="29811" y="7954"/>
                </a:lnTo>
                <a:lnTo>
                  <a:pt x="29790" y="7920"/>
                </a:lnTo>
                <a:lnTo>
                  <a:pt x="29767" y="7887"/>
                </a:lnTo>
                <a:lnTo>
                  <a:pt x="29745" y="7853"/>
                </a:lnTo>
                <a:lnTo>
                  <a:pt x="29721" y="7821"/>
                </a:lnTo>
                <a:lnTo>
                  <a:pt x="29696" y="7789"/>
                </a:lnTo>
                <a:lnTo>
                  <a:pt x="29670" y="7758"/>
                </a:lnTo>
                <a:lnTo>
                  <a:pt x="29643" y="7726"/>
                </a:lnTo>
                <a:lnTo>
                  <a:pt x="29613" y="7696"/>
                </a:lnTo>
                <a:lnTo>
                  <a:pt x="29584" y="7666"/>
                </a:lnTo>
                <a:lnTo>
                  <a:pt x="29553" y="7637"/>
                </a:lnTo>
                <a:lnTo>
                  <a:pt x="29522" y="7609"/>
                </a:lnTo>
                <a:lnTo>
                  <a:pt x="29488" y="7581"/>
                </a:lnTo>
                <a:lnTo>
                  <a:pt x="29454" y="7554"/>
                </a:lnTo>
                <a:lnTo>
                  <a:pt x="29417" y="7517"/>
                </a:lnTo>
                <a:lnTo>
                  <a:pt x="29384" y="7487"/>
                </a:lnTo>
                <a:lnTo>
                  <a:pt x="29355" y="7461"/>
                </a:lnTo>
                <a:lnTo>
                  <a:pt x="29331" y="7439"/>
                </a:lnTo>
                <a:lnTo>
                  <a:pt x="29297" y="7412"/>
                </a:lnTo>
                <a:lnTo>
                  <a:pt x="29285" y="7403"/>
                </a:lnTo>
                <a:close/>
              </a:path>
            </a:pathLst>
          </a:custGeom>
          <a:solidFill>
            <a:srgbClr val="47BAB8"/>
          </a:solidFill>
          <a:ln w="38100">
            <a:solidFill>
              <a:schemeClr val="bg1"/>
            </a:solidFill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rIns="252000" anchor="ctr">
            <a:norm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+mn-ea"/>
                <a:sym typeface="+mn-lt"/>
              </a:rPr>
              <a:t>總務主任</a:t>
            </a:r>
            <a:endParaRPr kumimoji="0" lang="en-US" altLang="zh-TW" sz="2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+mn-ea"/>
              <a:sym typeface="+mn-lt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+mn-ea"/>
                <a:sym typeface="+mn-lt"/>
              </a:rPr>
              <a:t>陳怡欣</a:t>
            </a:r>
            <a:endParaRPr kumimoji="0" lang="zh-CN" altLang="en-US" sz="2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2BE5DCBC-2485-443C-95D6-B8206D192E9A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287774" y="0"/>
            <a:ext cx="2795179" cy="3953829"/>
          </a:xfrm>
          <a:prstGeom prst="rect">
            <a:avLst/>
          </a:prstGeom>
          <a:effectLst/>
        </p:spPr>
      </p:pic>
      <p:sp>
        <p:nvSpPr>
          <p:cNvPr id="18" name="文本框 17">
            <a:extLst>
              <a:ext uri="{FF2B5EF4-FFF2-40B4-BE49-F238E27FC236}">
                <a16:creationId xmlns:a16="http://schemas.microsoft.com/office/drawing/2014/main" id="{D32A98E3-51C2-4A24-8E1B-E25D2AC7EF3F}"/>
              </a:ext>
            </a:extLst>
          </p:cNvPr>
          <p:cNvSpPr txBox="1"/>
          <p:nvPr/>
        </p:nvSpPr>
        <p:spPr>
          <a:xfrm>
            <a:off x="3628373" y="1015227"/>
            <a:ext cx="4935255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endParaRPr lang="en-US" altLang="zh-CN" sz="900" dirty="0">
              <a:cs typeface="+mn-ea"/>
              <a:sym typeface="+mn-lt"/>
            </a:endParaRPr>
          </a:p>
        </p:txBody>
      </p:sp>
      <p:sp>
        <p:nvSpPr>
          <p:cNvPr id="19" name="文本框 31">
            <a:extLst>
              <a:ext uri="{FF2B5EF4-FFF2-40B4-BE49-F238E27FC236}">
                <a16:creationId xmlns:a16="http://schemas.microsoft.com/office/drawing/2014/main" id="{C8F40712-46DC-4C88-8621-239559D6B12F}"/>
              </a:ext>
            </a:extLst>
          </p:cNvPr>
          <p:cNvSpPr txBox="1"/>
          <p:nvPr/>
        </p:nvSpPr>
        <p:spPr>
          <a:xfrm>
            <a:off x="4181615" y="766029"/>
            <a:ext cx="3570208" cy="769441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lvl="0" algn="ctr" defTabSz="914400">
              <a:defRPr/>
            </a:pPr>
            <a:r>
              <a:rPr lang="zh-TW" altLang="en-US" sz="4400" b="1" kern="0" dirty="0">
                <a:cs typeface="+mn-ea"/>
                <a:sym typeface="+mn-lt"/>
              </a:rPr>
              <a:t>文華行政團隊</a:t>
            </a:r>
            <a:endParaRPr lang="zh-CN" altLang="en-US" sz="4400" b="1" kern="0" dirty="0">
              <a:cs typeface="+mn-ea"/>
              <a:sym typeface="+mn-lt"/>
            </a:endParaRPr>
          </a:p>
        </p:txBody>
      </p:sp>
      <p:grpSp>
        <p:nvGrpSpPr>
          <p:cNvPr id="9" name="群組 8">
            <a:extLst>
              <a:ext uri="{FF2B5EF4-FFF2-40B4-BE49-F238E27FC236}">
                <a16:creationId xmlns:a16="http://schemas.microsoft.com/office/drawing/2014/main" id="{6AD3D720-94D9-48F7-943B-54EDD4A6C85E}"/>
              </a:ext>
            </a:extLst>
          </p:cNvPr>
          <p:cNvGrpSpPr/>
          <p:nvPr/>
        </p:nvGrpSpPr>
        <p:grpSpPr>
          <a:xfrm>
            <a:off x="620483" y="1727331"/>
            <a:ext cx="10752911" cy="3188715"/>
            <a:chOff x="620483" y="1727331"/>
            <a:chExt cx="10752911" cy="3188715"/>
          </a:xfrm>
        </p:grpSpPr>
        <p:pic>
          <p:nvPicPr>
            <p:cNvPr id="11" name="圖片 10">
              <a:extLst>
                <a:ext uri="{FF2B5EF4-FFF2-40B4-BE49-F238E27FC236}">
                  <a16:creationId xmlns:a16="http://schemas.microsoft.com/office/drawing/2014/main" id="{377AB86D-D166-4D1F-B677-E39B4C77135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20483" y="1769356"/>
              <a:ext cx="2455206" cy="304668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2" name="圖片 11">
              <a:extLst>
                <a:ext uri="{FF2B5EF4-FFF2-40B4-BE49-F238E27FC236}">
                  <a16:creationId xmlns:a16="http://schemas.microsoft.com/office/drawing/2014/main" id="{9BC19434-E428-49EF-AE07-0A5B9816BD9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640794" y="1782059"/>
              <a:ext cx="2162827" cy="307209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3" name="圖片 12">
              <a:extLst>
                <a:ext uri="{FF2B5EF4-FFF2-40B4-BE49-F238E27FC236}">
                  <a16:creationId xmlns:a16="http://schemas.microsoft.com/office/drawing/2014/main" id="{C6BE93EF-5296-46B7-AF3E-F6FD891F394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8988828" y="1766772"/>
              <a:ext cx="2384566" cy="308738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4" name="圖片 13">
              <a:extLst>
                <a:ext uri="{FF2B5EF4-FFF2-40B4-BE49-F238E27FC236}">
                  <a16:creationId xmlns:a16="http://schemas.microsoft.com/office/drawing/2014/main" id="{3C023C2B-D9DC-40C7-81F4-A4D1B14AA8A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6368726" y="1727331"/>
              <a:ext cx="2162827" cy="318871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1366341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3000">
        <p14:flash/>
      </p:transition>
    </mc:Choice>
    <mc:Fallback xmlns:a14="http://schemas.microsoft.com/office/drawing/2010/main" xmlns:a16="http://schemas.microsoft.com/office/drawing/2014/main"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" fill="hold">
                                          <p:stCondLst>
                                            <p:cond delay="29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" fill="hold">
                                          <p:stCondLst>
                                            <p:cond delay="59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" fill="hold">
                                          <p:stCondLst>
                                            <p:cond delay="89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" fill="hold">
                                          <p:stCondLst>
                                            <p:cond delay="297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" fill="hold">
                                          <p:stCondLst>
                                            <p:cond delay="59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" fill="hold">
                                          <p:stCondLst>
                                            <p:cond delay="89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" fill="hold">
                                          <p:stCondLst>
                                            <p:cond delay="297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" fill="hold">
                                          <p:stCondLst>
                                            <p:cond delay="59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" fill="hold">
                                          <p:stCondLst>
                                            <p:cond delay="89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" fill="hold">
                                          <p:stCondLst>
                                            <p:cond delay="29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" fill="hold">
                                          <p:stCondLst>
                                            <p:cond delay="59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" fill="hold">
                                          <p:stCondLst>
                                            <p:cond delay="89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501"/>
                            </p:stCondLst>
                            <p:childTnLst>
                              <p:par>
                                <p:cTn id="4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7" grpId="0" animBg="1"/>
      <p:bldP spid="7" grpId="1" animBg="1"/>
      <p:bldP spid="8" grpId="0" animBg="1"/>
      <p:bldP spid="8" grpId="1" animBg="1"/>
      <p:bldP spid="10" grpId="0" animBg="1"/>
      <p:bldP spid="10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" name="组合 64">
            <a:extLst>
              <a:ext uri="{FF2B5EF4-FFF2-40B4-BE49-F238E27FC236}">
                <a16:creationId xmlns:a16="http://schemas.microsoft.com/office/drawing/2014/main" id="{44714C7D-A5D0-4FF6-AE95-904F84C5AB8A}"/>
              </a:ext>
            </a:extLst>
          </p:cNvPr>
          <p:cNvGrpSpPr/>
          <p:nvPr/>
        </p:nvGrpSpPr>
        <p:grpSpPr>
          <a:xfrm rot="2224307">
            <a:off x="3696634" y="3360179"/>
            <a:ext cx="421876" cy="414118"/>
            <a:chOff x="10646778" y="4753862"/>
            <a:chExt cx="751521" cy="737702"/>
          </a:xfrm>
        </p:grpSpPr>
        <p:sp>
          <p:nvSpPr>
            <p:cNvPr id="66" name="五角星 2">
              <a:extLst>
                <a:ext uri="{FF2B5EF4-FFF2-40B4-BE49-F238E27FC236}">
                  <a16:creationId xmlns:a16="http://schemas.microsoft.com/office/drawing/2014/main" id="{FCC905E6-4A45-41BB-9514-9BCF64DC0D85}"/>
                </a:ext>
              </a:extLst>
            </p:cNvPr>
            <p:cNvSpPr/>
            <p:nvPr/>
          </p:nvSpPr>
          <p:spPr>
            <a:xfrm rot="20227648" flipH="1">
              <a:off x="10648573" y="4753862"/>
              <a:ext cx="749726" cy="728735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rgbClr val="FFFFFF"/>
            </a:solidFill>
            <a:ln w="15875" cap="flat" cmpd="sng" algn="ctr">
              <a:noFill/>
              <a:prstDash val="solid"/>
              <a:miter lim="800000"/>
            </a:ln>
            <a:effectLst>
              <a:outerShdw blurRad="76200" dist="50800" dir="5400000" algn="t" rotWithShape="0">
                <a:prstClr val="black">
                  <a:alpha val="16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grpSp>
          <p:nvGrpSpPr>
            <p:cNvPr id="67" name="组合 66">
              <a:extLst>
                <a:ext uri="{FF2B5EF4-FFF2-40B4-BE49-F238E27FC236}">
                  <a16:creationId xmlns:a16="http://schemas.microsoft.com/office/drawing/2014/main" id="{5B4ED44C-0C59-4AD1-91E1-C3EB55B2242A}"/>
                </a:ext>
              </a:extLst>
            </p:cNvPr>
            <p:cNvGrpSpPr/>
            <p:nvPr/>
          </p:nvGrpSpPr>
          <p:grpSpPr>
            <a:xfrm>
              <a:off x="10646778" y="4762829"/>
              <a:ext cx="749726" cy="728735"/>
              <a:chOff x="11012539" y="4493889"/>
              <a:chExt cx="749726" cy="728735"/>
            </a:xfrm>
          </p:grpSpPr>
          <p:sp>
            <p:nvSpPr>
              <p:cNvPr id="68" name="五角星 2">
                <a:extLst>
                  <a:ext uri="{FF2B5EF4-FFF2-40B4-BE49-F238E27FC236}">
                    <a16:creationId xmlns:a16="http://schemas.microsoft.com/office/drawing/2014/main" id="{29A62882-1CE6-4CF7-8D81-BEE63FF0C942}"/>
                  </a:ext>
                </a:extLst>
              </p:cNvPr>
              <p:cNvSpPr/>
              <p:nvPr/>
            </p:nvSpPr>
            <p:spPr>
              <a:xfrm rot="20227648" flipH="1">
                <a:off x="11012539" y="4493889"/>
                <a:ext cx="749726" cy="728735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rgbClr val="FFFF00"/>
              </a:solidFill>
              <a:ln w="15875" cap="flat" cmpd="sng" algn="ctr">
                <a:solidFill>
                  <a:srgbClr val="FFFF00"/>
                </a:solidFill>
                <a:prstDash val="solid"/>
                <a:miter lim="800000"/>
              </a:ln>
              <a:effectLst>
                <a:innerShdw blurRad="292100">
                  <a:srgbClr val="FFC000"/>
                </a:inn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69" name="五角星 2">
                <a:extLst>
                  <a:ext uri="{FF2B5EF4-FFF2-40B4-BE49-F238E27FC236}">
                    <a16:creationId xmlns:a16="http://schemas.microsoft.com/office/drawing/2014/main" id="{D4A308F1-19CC-4220-BA28-7A8FCA12AF3F}"/>
                  </a:ext>
                </a:extLst>
              </p:cNvPr>
              <p:cNvSpPr/>
              <p:nvPr/>
            </p:nvSpPr>
            <p:spPr>
              <a:xfrm rot="20424262">
                <a:off x="11046365" y="4655056"/>
                <a:ext cx="290576" cy="221980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57199" h="349269">
                    <a:moveTo>
                      <a:pt x="0" y="349269"/>
                    </a:moveTo>
                    <a:cubicBezTo>
                      <a:pt x="20092" y="284249"/>
                      <a:pt x="185939" y="281384"/>
                      <a:pt x="262139" y="223173"/>
                    </a:cubicBezTo>
                    <a:cubicBezTo>
                      <a:pt x="338339" y="164962"/>
                      <a:pt x="392179" y="0"/>
                      <a:pt x="457199" y="0"/>
                    </a:cubicBezTo>
                  </a:path>
                </a:pathLst>
              </a:custGeom>
              <a:noFill/>
              <a:ln w="28575" cap="rnd" cmpd="sng" algn="ctr">
                <a:solidFill>
                  <a:srgbClr val="FFFFFF">
                    <a:alpha val="89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70" name="五角星 2">
                <a:extLst>
                  <a:ext uri="{FF2B5EF4-FFF2-40B4-BE49-F238E27FC236}">
                    <a16:creationId xmlns:a16="http://schemas.microsoft.com/office/drawing/2014/main" id="{623A966F-E1E2-4FDA-98BD-093516111287}"/>
                  </a:ext>
                </a:extLst>
              </p:cNvPr>
              <p:cNvSpPr/>
              <p:nvPr/>
            </p:nvSpPr>
            <p:spPr>
              <a:xfrm rot="6997346">
                <a:off x="11587935" y="4901938"/>
                <a:ext cx="128719" cy="147271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  <a:gd name="connsiteX0" fmla="*/ 0 w 195060"/>
                  <a:gd name="connsiteY0" fmla="*/ 223173 h 223173"/>
                  <a:gd name="connsiteX1" fmla="*/ 195060 w 195060"/>
                  <a:gd name="connsiteY1" fmla="*/ 0 h 2231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95060" h="223173">
                    <a:moveTo>
                      <a:pt x="0" y="223173"/>
                    </a:moveTo>
                    <a:cubicBezTo>
                      <a:pt x="76200" y="164962"/>
                      <a:pt x="130040" y="0"/>
                      <a:pt x="195060" y="0"/>
                    </a:cubicBezTo>
                  </a:path>
                </a:pathLst>
              </a:custGeom>
              <a:noFill/>
              <a:ln w="28575" cap="rnd" cmpd="sng" algn="ctr">
                <a:solidFill>
                  <a:srgbClr val="FFFFFF">
                    <a:alpha val="69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</p:grpSp>
      <p:grpSp>
        <p:nvGrpSpPr>
          <p:cNvPr id="42" name="组合 41">
            <a:extLst>
              <a:ext uri="{FF2B5EF4-FFF2-40B4-BE49-F238E27FC236}">
                <a16:creationId xmlns:a16="http://schemas.microsoft.com/office/drawing/2014/main" id="{AAEF294D-9117-456E-BDFD-F1FB828B3BA3}"/>
              </a:ext>
            </a:extLst>
          </p:cNvPr>
          <p:cNvGrpSpPr/>
          <p:nvPr/>
        </p:nvGrpSpPr>
        <p:grpSpPr>
          <a:xfrm>
            <a:off x="-1915506" y="256524"/>
            <a:ext cx="6669777" cy="1446550"/>
            <a:chOff x="3628373" y="514331"/>
            <a:chExt cx="5493791" cy="1446550"/>
          </a:xfrm>
        </p:grpSpPr>
        <p:sp>
          <p:nvSpPr>
            <p:cNvPr id="43" name="文本框 42">
              <a:extLst>
                <a:ext uri="{FF2B5EF4-FFF2-40B4-BE49-F238E27FC236}">
                  <a16:creationId xmlns:a16="http://schemas.microsoft.com/office/drawing/2014/main" id="{42984D6C-6F6D-430F-931D-62833EA338C1}"/>
                </a:ext>
              </a:extLst>
            </p:cNvPr>
            <p:cNvSpPr txBox="1"/>
            <p:nvPr/>
          </p:nvSpPr>
          <p:spPr>
            <a:xfrm>
              <a:off x="6116213" y="514331"/>
              <a:ext cx="3005951" cy="1446550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lvl="0" algn="ctr" defTabSz="914400">
                <a:defRPr/>
              </a:pPr>
              <a:r>
                <a:rPr lang="zh-TW" altLang="en-US" sz="4400" b="1" kern="0" dirty="0">
                  <a:cs typeface="+mn-ea"/>
                  <a:sym typeface="+mn-lt"/>
                </a:rPr>
                <a:t>一年級各班</a:t>
              </a:r>
              <a:endParaRPr lang="en-US" altLang="zh-TW" sz="4400" b="1" kern="0" dirty="0">
                <a:cs typeface="+mn-ea"/>
                <a:sym typeface="+mn-lt"/>
              </a:endParaRPr>
            </a:p>
            <a:p>
              <a:pPr lvl="0" algn="ctr" defTabSz="914400">
                <a:defRPr/>
              </a:pPr>
              <a:r>
                <a:rPr lang="zh-TW" altLang="en-US" sz="4400" b="1" kern="0" dirty="0">
                  <a:cs typeface="+mn-ea"/>
                  <a:sym typeface="+mn-lt"/>
                </a:rPr>
                <a:t>導師介紹</a:t>
              </a:r>
              <a:endParaRPr lang="zh-CN" altLang="en-US" sz="4400" b="1" kern="0" dirty="0">
                <a:cs typeface="+mn-ea"/>
                <a:sym typeface="+mn-lt"/>
              </a:endParaRPr>
            </a:p>
          </p:txBody>
        </p:sp>
        <p:sp>
          <p:nvSpPr>
            <p:cNvPr id="47" name="文本框 46">
              <a:extLst>
                <a:ext uri="{FF2B5EF4-FFF2-40B4-BE49-F238E27FC236}">
                  <a16:creationId xmlns:a16="http://schemas.microsoft.com/office/drawing/2014/main" id="{D32A98E3-51C2-4A24-8E1B-E25D2AC7EF3F}"/>
                </a:ext>
              </a:extLst>
            </p:cNvPr>
            <p:cNvSpPr txBox="1"/>
            <p:nvPr/>
          </p:nvSpPr>
          <p:spPr>
            <a:xfrm>
              <a:off x="3628373" y="1134523"/>
              <a:ext cx="4935255" cy="2585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endParaRPr lang="en-US" altLang="zh-CN" sz="900" dirty="0">
                <a:cs typeface="+mn-ea"/>
                <a:sym typeface="+mn-lt"/>
              </a:endParaRPr>
            </a:p>
          </p:txBody>
        </p:sp>
      </p:grpSp>
      <p:pic>
        <p:nvPicPr>
          <p:cNvPr id="29" name="图片 2">
            <a:extLst>
              <a:ext uri="{FF2B5EF4-FFF2-40B4-BE49-F238E27FC236}">
                <a16:creationId xmlns:a16="http://schemas.microsoft.com/office/drawing/2014/main" id="{069B78F5-6BEE-4824-A79D-CAC5FC17FE4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57701" y="-408432"/>
            <a:ext cx="2946655" cy="2946655"/>
          </a:xfrm>
          <a:prstGeom prst="rect">
            <a:avLst/>
          </a:prstGeom>
        </p:spPr>
      </p:pic>
      <p:grpSp>
        <p:nvGrpSpPr>
          <p:cNvPr id="7" name="群組 6">
            <a:extLst>
              <a:ext uri="{FF2B5EF4-FFF2-40B4-BE49-F238E27FC236}">
                <a16:creationId xmlns:a16="http://schemas.microsoft.com/office/drawing/2014/main" id="{CC1DE3B7-9E18-4A3C-8380-F05A71F29336}"/>
              </a:ext>
            </a:extLst>
          </p:cNvPr>
          <p:cNvGrpSpPr/>
          <p:nvPr/>
        </p:nvGrpSpPr>
        <p:grpSpPr>
          <a:xfrm>
            <a:off x="505097" y="979799"/>
            <a:ext cx="11054090" cy="5568790"/>
            <a:chOff x="505097" y="979799"/>
            <a:chExt cx="11054090" cy="5568790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05097" y="979799"/>
              <a:ext cx="11054090" cy="5568790"/>
            </a:xfrm>
            <a:prstGeom prst="rect">
              <a:avLst/>
            </a:prstGeom>
          </p:spPr>
        </p:pic>
        <p:sp>
          <p:nvSpPr>
            <p:cNvPr id="2" name="矩形 1">
              <a:extLst>
                <a:ext uri="{FF2B5EF4-FFF2-40B4-BE49-F238E27FC236}">
                  <a16:creationId xmlns:a16="http://schemas.microsoft.com/office/drawing/2014/main" id="{962E56DC-EFFA-4315-9E52-A8F6AC60E9C8}"/>
                </a:ext>
              </a:extLst>
            </p:cNvPr>
            <p:cNvSpPr/>
            <p:nvPr/>
          </p:nvSpPr>
          <p:spPr>
            <a:xfrm>
              <a:off x="1160981" y="5543128"/>
              <a:ext cx="10243334" cy="713833"/>
            </a:xfrm>
            <a:prstGeom prst="rect">
              <a:avLst/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zh-TW" sz="2800" b="1" dirty="0">
                  <a:latin typeface="教育部標準楷書" panose="02010604000101010101" pitchFamily="2" charset="-120"/>
                  <a:ea typeface="教育部標準楷書" panose="02010604000101010101" pitchFamily="2" charset="-120"/>
                </a:rPr>
                <a:t>101</a:t>
              </a:r>
              <a:r>
                <a:rPr lang="zh-TW" altLang="en-US" sz="2800" b="1" dirty="0">
                  <a:latin typeface="教育部標準楷書" panose="02010604000101010101" pitchFamily="2" charset="-120"/>
                  <a:ea typeface="教育部標準楷書" panose="02010604000101010101" pitchFamily="2" charset="-120"/>
                </a:rPr>
                <a:t>蔡淑梅老師         </a:t>
              </a:r>
              <a:r>
                <a:rPr lang="en-US" altLang="zh-TW" sz="2800" b="1" dirty="0">
                  <a:latin typeface="教育部標準楷書" panose="02010604000101010101" pitchFamily="2" charset="-120"/>
                  <a:ea typeface="教育部標準楷書" panose="02010604000101010101" pitchFamily="2" charset="-120"/>
                </a:rPr>
                <a:t>102</a:t>
              </a:r>
              <a:r>
                <a:rPr lang="zh-TW" altLang="en-US" sz="2800" b="1" dirty="0">
                  <a:latin typeface="教育部標準楷書" panose="02010604000101010101" pitchFamily="2" charset="-120"/>
                  <a:ea typeface="教育部標準楷書" panose="02010604000101010101" pitchFamily="2" charset="-120"/>
                </a:rPr>
                <a:t>陳翠燕老師       </a:t>
              </a:r>
              <a:r>
                <a:rPr lang="en-US" altLang="zh-TW" sz="2800" b="1" dirty="0">
                  <a:latin typeface="教育部標準楷書" panose="02010604000101010101" pitchFamily="2" charset="-120"/>
                  <a:ea typeface="教育部標準楷書" panose="02010604000101010101" pitchFamily="2" charset="-120"/>
                </a:rPr>
                <a:t>103</a:t>
              </a:r>
              <a:r>
                <a:rPr lang="zh-TW" altLang="en-US" sz="2800" b="1" dirty="0">
                  <a:latin typeface="教育部標準楷書" panose="02010604000101010101" pitchFamily="2" charset="-120"/>
                  <a:ea typeface="教育部標準楷書" panose="02010604000101010101" pitchFamily="2" charset="-120"/>
                </a:rPr>
                <a:t>江雅惠老師</a:t>
              </a:r>
            </a:p>
          </p:txBody>
        </p:sp>
        <p:pic>
          <p:nvPicPr>
            <p:cNvPr id="3" name="圖片 2">
              <a:extLst>
                <a:ext uri="{FF2B5EF4-FFF2-40B4-BE49-F238E27FC236}">
                  <a16:creationId xmlns:a16="http://schemas.microsoft.com/office/drawing/2014/main" id="{CA0D9578-224E-4CE4-B1AE-362BAA87A94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419383" y="2744937"/>
              <a:ext cx="2175415" cy="2732754"/>
            </a:xfrm>
            <a:prstGeom prst="rect">
              <a:avLst/>
            </a:prstGeom>
          </p:spPr>
        </p:pic>
        <p:pic>
          <p:nvPicPr>
            <p:cNvPr id="4" name="圖片 3">
              <a:extLst>
                <a:ext uri="{FF2B5EF4-FFF2-40B4-BE49-F238E27FC236}">
                  <a16:creationId xmlns:a16="http://schemas.microsoft.com/office/drawing/2014/main" id="{1E745D00-B891-430E-85CC-E0F5FA8AE6C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926155" y="2759600"/>
              <a:ext cx="2450872" cy="2648423"/>
            </a:xfrm>
            <a:prstGeom prst="rect">
              <a:avLst/>
            </a:prstGeom>
          </p:spPr>
        </p:pic>
        <p:pic>
          <p:nvPicPr>
            <p:cNvPr id="6" name="圖片 5">
              <a:extLst>
                <a:ext uri="{FF2B5EF4-FFF2-40B4-BE49-F238E27FC236}">
                  <a16:creationId xmlns:a16="http://schemas.microsoft.com/office/drawing/2014/main" id="{E31803B0-D6E7-492C-AAAD-99677399E0A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597204" y="2759600"/>
              <a:ext cx="2175413" cy="268320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19667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5000">
        <p14:flash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" name="组合 64">
            <a:extLst>
              <a:ext uri="{FF2B5EF4-FFF2-40B4-BE49-F238E27FC236}">
                <a16:creationId xmlns:a16="http://schemas.microsoft.com/office/drawing/2014/main" id="{44714C7D-A5D0-4FF6-AE95-904F84C5AB8A}"/>
              </a:ext>
            </a:extLst>
          </p:cNvPr>
          <p:cNvGrpSpPr/>
          <p:nvPr/>
        </p:nvGrpSpPr>
        <p:grpSpPr>
          <a:xfrm rot="2224307">
            <a:off x="3696634" y="3360179"/>
            <a:ext cx="421876" cy="414118"/>
            <a:chOff x="10646778" y="4753862"/>
            <a:chExt cx="751521" cy="737702"/>
          </a:xfrm>
        </p:grpSpPr>
        <p:sp>
          <p:nvSpPr>
            <p:cNvPr id="66" name="五角星 2">
              <a:extLst>
                <a:ext uri="{FF2B5EF4-FFF2-40B4-BE49-F238E27FC236}">
                  <a16:creationId xmlns:a16="http://schemas.microsoft.com/office/drawing/2014/main" id="{FCC905E6-4A45-41BB-9514-9BCF64DC0D85}"/>
                </a:ext>
              </a:extLst>
            </p:cNvPr>
            <p:cNvSpPr/>
            <p:nvPr/>
          </p:nvSpPr>
          <p:spPr>
            <a:xfrm rot="20227648" flipH="1">
              <a:off x="10648573" y="4753862"/>
              <a:ext cx="749726" cy="728735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rgbClr val="FFFFFF"/>
            </a:solidFill>
            <a:ln w="15875" cap="flat" cmpd="sng" algn="ctr">
              <a:noFill/>
              <a:prstDash val="solid"/>
              <a:miter lim="800000"/>
            </a:ln>
            <a:effectLst>
              <a:outerShdw blurRad="76200" dist="50800" dir="5400000" algn="t" rotWithShape="0">
                <a:prstClr val="black">
                  <a:alpha val="16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grpSp>
          <p:nvGrpSpPr>
            <p:cNvPr id="67" name="组合 66">
              <a:extLst>
                <a:ext uri="{FF2B5EF4-FFF2-40B4-BE49-F238E27FC236}">
                  <a16:creationId xmlns:a16="http://schemas.microsoft.com/office/drawing/2014/main" id="{5B4ED44C-0C59-4AD1-91E1-C3EB55B2242A}"/>
                </a:ext>
              </a:extLst>
            </p:cNvPr>
            <p:cNvGrpSpPr/>
            <p:nvPr/>
          </p:nvGrpSpPr>
          <p:grpSpPr>
            <a:xfrm>
              <a:off x="10646778" y="4762829"/>
              <a:ext cx="749726" cy="728735"/>
              <a:chOff x="11012539" y="4493889"/>
              <a:chExt cx="749726" cy="728735"/>
            </a:xfrm>
          </p:grpSpPr>
          <p:sp>
            <p:nvSpPr>
              <p:cNvPr id="68" name="五角星 2">
                <a:extLst>
                  <a:ext uri="{FF2B5EF4-FFF2-40B4-BE49-F238E27FC236}">
                    <a16:creationId xmlns:a16="http://schemas.microsoft.com/office/drawing/2014/main" id="{29A62882-1CE6-4CF7-8D81-BEE63FF0C942}"/>
                  </a:ext>
                </a:extLst>
              </p:cNvPr>
              <p:cNvSpPr/>
              <p:nvPr/>
            </p:nvSpPr>
            <p:spPr>
              <a:xfrm rot="20227648" flipH="1">
                <a:off x="11012539" y="4493889"/>
                <a:ext cx="749726" cy="728735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rgbClr val="FFFF00"/>
              </a:solidFill>
              <a:ln w="15875" cap="flat" cmpd="sng" algn="ctr">
                <a:solidFill>
                  <a:srgbClr val="FFFF00"/>
                </a:solidFill>
                <a:prstDash val="solid"/>
                <a:miter lim="800000"/>
              </a:ln>
              <a:effectLst>
                <a:innerShdw blurRad="292100">
                  <a:srgbClr val="FFC000"/>
                </a:inn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69" name="五角星 2">
                <a:extLst>
                  <a:ext uri="{FF2B5EF4-FFF2-40B4-BE49-F238E27FC236}">
                    <a16:creationId xmlns:a16="http://schemas.microsoft.com/office/drawing/2014/main" id="{D4A308F1-19CC-4220-BA28-7A8FCA12AF3F}"/>
                  </a:ext>
                </a:extLst>
              </p:cNvPr>
              <p:cNvSpPr/>
              <p:nvPr/>
            </p:nvSpPr>
            <p:spPr>
              <a:xfrm rot="20424262">
                <a:off x="11046365" y="4655056"/>
                <a:ext cx="290576" cy="221980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57199" h="349269">
                    <a:moveTo>
                      <a:pt x="0" y="349269"/>
                    </a:moveTo>
                    <a:cubicBezTo>
                      <a:pt x="20092" y="284249"/>
                      <a:pt x="185939" y="281384"/>
                      <a:pt x="262139" y="223173"/>
                    </a:cubicBezTo>
                    <a:cubicBezTo>
                      <a:pt x="338339" y="164962"/>
                      <a:pt x="392179" y="0"/>
                      <a:pt x="457199" y="0"/>
                    </a:cubicBezTo>
                  </a:path>
                </a:pathLst>
              </a:custGeom>
              <a:noFill/>
              <a:ln w="28575" cap="rnd" cmpd="sng" algn="ctr">
                <a:solidFill>
                  <a:srgbClr val="FFFFFF">
                    <a:alpha val="89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70" name="五角星 2">
                <a:extLst>
                  <a:ext uri="{FF2B5EF4-FFF2-40B4-BE49-F238E27FC236}">
                    <a16:creationId xmlns:a16="http://schemas.microsoft.com/office/drawing/2014/main" id="{623A966F-E1E2-4FDA-98BD-093516111287}"/>
                  </a:ext>
                </a:extLst>
              </p:cNvPr>
              <p:cNvSpPr/>
              <p:nvPr/>
            </p:nvSpPr>
            <p:spPr>
              <a:xfrm rot="6997346">
                <a:off x="11587935" y="4901938"/>
                <a:ext cx="128719" cy="147271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  <a:gd name="connsiteX0" fmla="*/ 0 w 195060"/>
                  <a:gd name="connsiteY0" fmla="*/ 223173 h 223173"/>
                  <a:gd name="connsiteX1" fmla="*/ 195060 w 195060"/>
                  <a:gd name="connsiteY1" fmla="*/ 0 h 2231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95060" h="223173">
                    <a:moveTo>
                      <a:pt x="0" y="223173"/>
                    </a:moveTo>
                    <a:cubicBezTo>
                      <a:pt x="76200" y="164962"/>
                      <a:pt x="130040" y="0"/>
                      <a:pt x="195060" y="0"/>
                    </a:cubicBezTo>
                  </a:path>
                </a:pathLst>
              </a:custGeom>
              <a:noFill/>
              <a:ln w="28575" cap="rnd" cmpd="sng" algn="ctr">
                <a:solidFill>
                  <a:srgbClr val="FFFFFF">
                    <a:alpha val="69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</p:grpSp>
      <p:pic>
        <p:nvPicPr>
          <p:cNvPr id="25" name="图片 4">
            <a:extLst>
              <a:ext uri="{FF2B5EF4-FFF2-40B4-BE49-F238E27FC236}">
                <a16:creationId xmlns:a16="http://schemas.microsoft.com/office/drawing/2014/main" id="{C2740398-FCEE-4414-A40E-DF07FEF0FB4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7387" y="587254"/>
            <a:ext cx="11077225" cy="5580445"/>
          </a:xfrm>
          <a:prstGeom prst="rect">
            <a:avLst/>
          </a:prstGeom>
        </p:spPr>
      </p:pic>
      <p:sp>
        <p:nvSpPr>
          <p:cNvPr id="27" name="矩形 26">
            <a:extLst>
              <a:ext uri="{FF2B5EF4-FFF2-40B4-BE49-F238E27FC236}">
                <a16:creationId xmlns:a16="http://schemas.microsoft.com/office/drawing/2014/main" id="{98822567-DF66-4D85-9E77-7AECC1E07B6B}"/>
              </a:ext>
            </a:extLst>
          </p:cNvPr>
          <p:cNvSpPr/>
          <p:nvPr/>
        </p:nvSpPr>
        <p:spPr>
          <a:xfrm>
            <a:off x="1296232" y="5249000"/>
            <a:ext cx="9911878" cy="439208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8" name="图片 2">
            <a:extLst>
              <a:ext uri="{FF2B5EF4-FFF2-40B4-BE49-F238E27FC236}">
                <a16:creationId xmlns:a16="http://schemas.microsoft.com/office/drawing/2014/main" id="{132603CF-9E4D-4382-BDDF-A48AF8A530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0030" y="-200463"/>
            <a:ext cx="3314465" cy="2494135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E3F9C3DF-198A-4681-A565-57EC7C9117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6021" y="2478184"/>
            <a:ext cx="2142116" cy="2657598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51E12C71-3EF8-4581-A7FA-C446012CB39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09426" y="2273572"/>
            <a:ext cx="2047686" cy="2768975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93B52605-F599-41EA-8876-2CA695C1F55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21432" y="2396577"/>
            <a:ext cx="2686678" cy="2645970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780B0E95-005F-4E4C-B542-C960B6DEC7D5}"/>
              </a:ext>
            </a:extLst>
          </p:cNvPr>
          <p:cNvSpPr/>
          <p:nvPr/>
        </p:nvSpPr>
        <p:spPr>
          <a:xfrm>
            <a:off x="1296232" y="5177791"/>
            <a:ext cx="1012686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800" b="1" dirty="0">
                <a:solidFill>
                  <a:schemeClr val="lt1"/>
                </a:solidFill>
                <a:latin typeface="教育部標準楷書" panose="02010604000101010101" pitchFamily="2" charset="-120"/>
                <a:ea typeface="教育部標準楷書" panose="02010604000101010101" pitchFamily="2" charset="-120"/>
                <a:cs typeface="Aldhabi" panose="020B0604020202020204" pitchFamily="2" charset="-78"/>
              </a:rPr>
              <a:t>104</a:t>
            </a:r>
            <a:r>
              <a:rPr lang="zh-TW" altLang="en-US" sz="2800" b="1" dirty="0">
                <a:solidFill>
                  <a:schemeClr val="lt1"/>
                </a:solidFill>
                <a:latin typeface="教育部標準楷書" panose="02010604000101010101" pitchFamily="2" charset="-120"/>
                <a:ea typeface="教育部標準楷書" panose="02010604000101010101" pitchFamily="2" charset="-120"/>
                <a:cs typeface="Aldhabi" panose="020B0604020202020204" pitchFamily="2" charset="-78"/>
              </a:rPr>
              <a:t>張芳毓老師        </a:t>
            </a:r>
            <a:r>
              <a:rPr lang="en-US" altLang="zh-TW" sz="2800" b="1" dirty="0">
                <a:solidFill>
                  <a:schemeClr val="lt1"/>
                </a:solidFill>
                <a:latin typeface="教育部標準楷書" panose="02010604000101010101" pitchFamily="2" charset="-120"/>
                <a:ea typeface="教育部標準楷書" panose="02010604000101010101" pitchFamily="2" charset="-120"/>
                <a:cs typeface="Aldhabi" panose="020B0604020202020204" pitchFamily="2" charset="-78"/>
              </a:rPr>
              <a:t>105</a:t>
            </a:r>
            <a:r>
              <a:rPr lang="zh-TW" altLang="en-US" sz="2800" b="1" dirty="0">
                <a:solidFill>
                  <a:schemeClr val="lt1"/>
                </a:solidFill>
                <a:latin typeface="教育部標準楷書" panose="02010604000101010101" pitchFamily="2" charset="-120"/>
                <a:ea typeface="教育部標準楷書" panose="02010604000101010101" pitchFamily="2" charset="-120"/>
                <a:cs typeface="Aldhabi" panose="020B0604020202020204" pitchFamily="2" charset="-78"/>
              </a:rPr>
              <a:t>蔡依潔老師       </a:t>
            </a:r>
            <a:r>
              <a:rPr lang="en-US" altLang="zh-TW" sz="2800" b="1" dirty="0">
                <a:solidFill>
                  <a:schemeClr val="lt1"/>
                </a:solidFill>
                <a:latin typeface="教育部標準楷書" panose="02010604000101010101" pitchFamily="2" charset="-120"/>
                <a:ea typeface="教育部標準楷書" panose="02010604000101010101" pitchFamily="2" charset="-120"/>
                <a:cs typeface="Aldhabi" panose="020B0604020202020204" pitchFamily="2" charset="-78"/>
              </a:rPr>
              <a:t>106</a:t>
            </a:r>
            <a:r>
              <a:rPr lang="zh-TW" altLang="en-US" sz="2800" b="1" dirty="0">
                <a:solidFill>
                  <a:schemeClr val="lt1"/>
                </a:solidFill>
                <a:latin typeface="教育部標準楷書" panose="02010604000101010101" pitchFamily="2" charset="-120"/>
                <a:ea typeface="教育部標準楷書" panose="02010604000101010101" pitchFamily="2" charset="-120"/>
                <a:cs typeface="Aldhabi" panose="020B0604020202020204" pitchFamily="2" charset="-78"/>
              </a:rPr>
              <a:t>詹明芳老師</a:t>
            </a:r>
          </a:p>
        </p:txBody>
      </p:sp>
      <p:sp>
        <p:nvSpPr>
          <p:cNvPr id="24" name="文本框 42">
            <a:extLst>
              <a:ext uri="{FF2B5EF4-FFF2-40B4-BE49-F238E27FC236}">
                <a16:creationId xmlns:a16="http://schemas.microsoft.com/office/drawing/2014/main" id="{86E7E363-8015-4A71-B157-ACC4FCA76DD7}"/>
              </a:ext>
            </a:extLst>
          </p:cNvPr>
          <p:cNvSpPr txBox="1"/>
          <p:nvPr/>
        </p:nvSpPr>
        <p:spPr>
          <a:xfrm>
            <a:off x="6159132" y="134189"/>
            <a:ext cx="3005951" cy="144655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 defTabSz="914400">
              <a:defRPr/>
            </a:pPr>
            <a:r>
              <a:rPr lang="zh-TW" altLang="en-US" sz="4400" b="1" kern="0" dirty="0">
                <a:cs typeface="+mn-ea"/>
                <a:sym typeface="+mn-lt"/>
              </a:rPr>
              <a:t>一年級各班</a:t>
            </a:r>
            <a:endParaRPr lang="en-US" altLang="zh-TW" sz="4400" b="1" kern="0" dirty="0">
              <a:cs typeface="+mn-ea"/>
              <a:sym typeface="+mn-lt"/>
            </a:endParaRPr>
          </a:p>
          <a:p>
            <a:pPr algn="ctr" defTabSz="914400">
              <a:defRPr/>
            </a:pPr>
            <a:r>
              <a:rPr lang="zh-TW" altLang="en-US" sz="4400" b="1" kern="0" dirty="0">
                <a:cs typeface="+mn-ea"/>
                <a:sym typeface="+mn-lt"/>
              </a:rPr>
              <a:t>導師介紹</a:t>
            </a:r>
            <a:endParaRPr lang="zh-CN" altLang="en-US" sz="4400" b="1" kern="0" dirty="0"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559028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5000">
        <p14:flash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任意多边形 25"/>
          <p:cNvSpPr/>
          <p:nvPr/>
        </p:nvSpPr>
        <p:spPr>
          <a:xfrm flipV="1">
            <a:off x="785514" y="1870977"/>
            <a:ext cx="4543720" cy="62139"/>
          </a:xfrm>
          <a:custGeom>
            <a:avLst/>
            <a:gdLst>
              <a:gd name="connsiteX0" fmla="*/ 2083324 w 2083324"/>
              <a:gd name="connsiteY0" fmla="*/ 0 h 0"/>
              <a:gd name="connsiteX1" fmla="*/ 0 w 2083324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083324">
                <a:moveTo>
                  <a:pt x="2083324" y="0"/>
                </a:moveTo>
                <a:lnTo>
                  <a:pt x="0" y="0"/>
                </a:lnTo>
              </a:path>
            </a:pathLst>
          </a:custGeom>
          <a:noFill/>
          <a:ln w="12700">
            <a:solidFill>
              <a:schemeClr val="tx1">
                <a:lumMod val="50000"/>
                <a:lumOff val="50000"/>
              </a:schemeClr>
            </a:solidFill>
            <a:prstDash val="dash"/>
            <a:headEnd type="oval" w="med" len="med"/>
            <a:tailEnd type="oval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27" name="任意多边形 26"/>
          <p:cNvSpPr/>
          <p:nvPr/>
        </p:nvSpPr>
        <p:spPr>
          <a:xfrm>
            <a:off x="785514" y="4451861"/>
            <a:ext cx="3148553" cy="0"/>
          </a:xfrm>
          <a:custGeom>
            <a:avLst/>
            <a:gdLst>
              <a:gd name="connsiteX0" fmla="*/ 3148553 w 3148553"/>
              <a:gd name="connsiteY0" fmla="*/ 0 h 0"/>
              <a:gd name="connsiteX1" fmla="*/ 0 w 3148553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148553">
                <a:moveTo>
                  <a:pt x="3148553" y="0"/>
                </a:moveTo>
                <a:lnTo>
                  <a:pt x="0" y="0"/>
                </a:lnTo>
              </a:path>
            </a:pathLst>
          </a:custGeom>
          <a:noFill/>
          <a:ln w="12700">
            <a:solidFill>
              <a:schemeClr val="tx1">
                <a:lumMod val="50000"/>
                <a:lumOff val="50000"/>
              </a:schemeClr>
            </a:solidFill>
            <a:prstDash val="dash"/>
            <a:headEnd type="oval" w="med" len="med"/>
            <a:tailEnd type="oval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29" name="任意多边形 28"/>
          <p:cNvSpPr/>
          <p:nvPr/>
        </p:nvSpPr>
        <p:spPr>
          <a:xfrm>
            <a:off x="6988351" y="5611357"/>
            <a:ext cx="3968685" cy="0"/>
          </a:xfrm>
          <a:custGeom>
            <a:avLst/>
            <a:gdLst>
              <a:gd name="connsiteX0" fmla="*/ 0 w 3968685"/>
              <a:gd name="connsiteY0" fmla="*/ 0 h 0"/>
              <a:gd name="connsiteX1" fmla="*/ 3968685 w 3968685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968685">
                <a:moveTo>
                  <a:pt x="0" y="0"/>
                </a:moveTo>
                <a:lnTo>
                  <a:pt x="3968685" y="0"/>
                </a:lnTo>
              </a:path>
            </a:pathLst>
          </a:custGeom>
          <a:noFill/>
          <a:ln w="12700">
            <a:solidFill>
              <a:schemeClr val="tx1">
                <a:lumMod val="50000"/>
                <a:lumOff val="50000"/>
              </a:schemeClr>
            </a:solidFill>
            <a:prstDash val="dash"/>
            <a:headEnd type="oval" w="med" len="med"/>
            <a:tailEnd type="oval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55" name="矩形 54"/>
          <p:cNvSpPr/>
          <p:nvPr/>
        </p:nvSpPr>
        <p:spPr>
          <a:xfrm>
            <a:off x="0" y="334310"/>
            <a:ext cx="2552131" cy="2554545"/>
          </a:xfrm>
          <a:prstGeom prst="rect">
            <a:avLst/>
          </a:prstGeom>
          <a:solidFill>
            <a:srgbClr val="8FC7FF"/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學校目標：</a:t>
            </a:r>
            <a:endParaRPr kumimoji="0" lang="en-US" altLang="zh-TW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智慧 創新</a:t>
            </a:r>
            <a:endParaRPr kumimoji="0" lang="en-US" altLang="zh-CN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亮麗 文華</a:t>
            </a:r>
            <a:endParaRPr kumimoji="0" lang="en-US" altLang="zh-CN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6F5CC45B-1B28-47C0-9375-5AAD32BC99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51491" y="256133"/>
            <a:ext cx="8740454" cy="730806"/>
          </a:xfrm>
          <a:prstGeom prst="rect">
            <a:avLst/>
          </a:prstGeom>
        </p:spPr>
      </p:pic>
      <p:sp>
        <p:nvSpPr>
          <p:cNvPr id="57" name="文字方塊 56">
            <a:extLst>
              <a:ext uri="{FF2B5EF4-FFF2-40B4-BE49-F238E27FC236}">
                <a16:creationId xmlns:a16="http://schemas.microsoft.com/office/drawing/2014/main" id="{9A8F34C0-9E01-4A6F-8667-3F822F480A5B}"/>
              </a:ext>
            </a:extLst>
          </p:cNvPr>
          <p:cNvSpPr txBox="1"/>
          <p:nvPr/>
        </p:nvSpPr>
        <p:spPr>
          <a:xfrm>
            <a:off x="785514" y="4302613"/>
            <a:ext cx="10821667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以</a:t>
            </a:r>
            <a:r>
              <a:rPr kumimoji="0" lang="zh-TW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品格教育</a:t>
            </a:r>
            <a:r>
              <a:rPr kumimoji="0" lang="zh-TW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為核心、並以</a:t>
            </a:r>
            <a:r>
              <a:rPr kumimoji="0" lang="zh-TW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智慧文華</a:t>
            </a:r>
            <a:r>
              <a:rPr kumimoji="0" lang="zh-TW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、</a:t>
            </a:r>
            <a:r>
              <a:rPr kumimoji="0" lang="zh-TW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DF0B1A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創新文華</a:t>
            </a:r>
            <a:r>
              <a:rPr kumimoji="0" lang="zh-TW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、</a:t>
            </a:r>
            <a:r>
              <a:rPr kumimoji="0" lang="zh-TW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亮麗文華</a:t>
            </a:r>
            <a:r>
              <a:rPr kumimoji="0" lang="zh-TW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三個面向來啟發學生的各項學習，培養具備</a:t>
            </a:r>
            <a:r>
              <a:rPr kumimoji="0" lang="en-US" altLang="zh-TW" sz="40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7500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S.M.A.R.T.</a:t>
            </a:r>
            <a:r>
              <a:rPr kumimoji="0" lang="zh-TW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能力的學生。</a:t>
            </a: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8AB1DF25-A4AA-4F72-8970-5334842F46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11284" y="1194125"/>
            <a:ext cx="3735237" cy="296981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矩形 9"/>
          <p:cNvSpPr/>
          <p:nvPr/>
        </p:nvSpPr>
        <p:spPr>
          <a:xfrm>
            <a:off x="379884" y="6271488"/>
            <a:ext cx="1191563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20955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1" i="0" u="sng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75000"/>
                  </a:srgbClr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細明體" panose="02020509000000000000" pitchFamily="49" charset="-120"/>
              </a:rPr>
              <a:t>S</a:t>
            </a:r>
            <a:r>
              <a:rPr kumimoji="0" lang="zh-TW" alt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細明體" panose="02020509000000000000" pitchFamily="49" charset="-120"/>
              </a:rPr>
              <a:t>：</a:t>
            </a:r>
            <a:r>
              <a:rPr kumimoji="0" lang="zh-TW" altLang="zh-TW" sz="20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細明體" panose="02020509000000000000" pitchFamily="49" charset="-120"/>
              </a:rPr>
              <a:t>Sharing分享力</a:t>
            </a:r>
            <a:r>
              <a:rPr kumimoji="0" lang="zh-TW" alt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細明體" panose="02020509000000000000" pitchFamily="49" charset="-120"/>
              </a:rPr>
              <a:t>  </a:t>
            </a:r>
            <a:r>
              <a:rPr kumimoji="0" lang="en-US" altLang="zh-TW" sz="2400" b="1" i="0" u="sng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75000"/>
                  </a:srgbClr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細明體" panose="02020509000000000000" pitchFamily="49" charset="-120"/>
              </a:rPr>
              <a:t>M</a:t>
            </a:r>
            <a:r>
              <a:rPr kumimoji="0" lang="zh-TW" alt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細明體" panose="02020509000000000000" pitchFamily="49" charset="-120"/>
              </a:rPr>
              <a:t>：</a:t>
            </a:r>
            <a:r>
              <a:rPr kumimoji="0" lang="zh-TW" altLang="zh-TW" sz="20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細明體" panose="02020509000000000000" pitchFamily="49" charset="-120"/>
              </a:rPr>
              <a:t>Maker創造力</a:t>
            </a:r>
            <a:r>
              <a:rPr kumimoji="0" lang="zh-TW" alt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細明體" panose="02020509000000000000" pitchFamily="49" charset="-120"/>
              </a:rPr>
              <a:t>  </a:t>
            </a:r>
            <a:r>
              <a:rPr kumimoji="0" lang="en-US" altLang="zh-TW" sz="2400" b="1" i="0" u="sng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75000"/>
                  </a:srgbClr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細明體" panose="02020509000000000000" pitchFamily="49" charset="-120"/>
              </a:rPr>
              <a:t>A</a:t>
            </a:r>
            <a:r>
              <a:rPr kumimoji="0" lang="zh-TW" alt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細明體" panose="02020509000000000000" pitchFamily="49" charset="-120"/>
              </a:rPr>
              <a:t>：</a:t>
            </a:r>
            <a:r>
              <a:rPr kumimoji="0" lang="zh-TW" altLang="zh-TW" sz="20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細明體" panose="02020509000000000000" pitchFamily="49" charset="-120"/>
              </a:rPr>
              <a:t>Action行動力</a:t>
            </a:r>
            <a:r>
              <a:rPr kumimoji="0" lang="zh-TW" alt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細明體" panose="02020509000000000000" pitchFamily="49" charset="-120"/>
              </a:rPr>
              <a:t>   </a:t>
            </a:r>
            <a:r>
              <a:rPr kumimoji="0" lang="en-US" altLang="zh-TW" sz="2400" b="1" i="0" u="sng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75000"/>
                  </a:srgbClr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細明體" panose="02020509000000000000" pitchFamily="49" charset="-120"/>
              </a:rPr>
              <a:t>R</a:t>
            </a:r>
            <a:r>
              <a:rPr kumimoji="0" lang="zh-TW" alt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細明體" panose="02020509000000000000" pitchFamily="49" charset="-120"/>
              </a:rPr>
              <a:t>：</a:t>
            </a:r>
            <a:r>
              <a:rPr kumimoji="0" lang="en-US" altLang="zh-TW" sz="20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細明體" panose="02020509000000000000" pitchFamily="49" charset="-120"/>
              </a:rPr>
              <a:t>Research</a:t>
            </a:r>
            <a:r>
              <a:rPr kumimoji="0" lang="zh-TW" alt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細明體" panose="02020509000000000000" pitchFamily="49" charset="-120"/>
              </a:rPr>
              <a:t>探究</a:t>
            </a:r>
            <a:r>
              <a:rPr kumimoji="0" lang="zh-TW" altLang="zh-TW" sz="20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細明體" panose="02020509000000000000" pitchFamily="49" charset="-120"/>
              </a:rPr>
              <a:t>力</a:t>
            </a:r>
            <a:r>
              <a:rPr kumimoji="0" lang="zh-TW" alt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細明體" panose="02020509000000000000" pitchFamily="49" charset="-120"/>
              </a:rPr>
              <a:t> </a:t>
            </a:r>
            <a:r>
              <a:rPr kumimoji="0" lang="en-US" altLang="zh-TW" sz="2400" b="1" i="0" u="sng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75000"/>
                  </a:srgbClr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細明體" panose="02020509000000000000" pitchFamily="49" charset="-120"/>
              </a:rPr>
              <a:t>T</a:t>
            </a:r>
            <a:r>
              <a:rPr kumimoji="0" lang="zh-TW" alt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細明體" panose="02020509000000000000" pitchFamily="49" charset="-120"/>
              </a:rPr>
              <a:t>：</a:t>
            </a:r>
            <a:r>
              <a:rPr kumimoji="0" lang="zh-TW" altLang="zh-TW" sz="20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細明體" panose="02020509000000000000" pitchFamily="49" charset="-120"/>
              </a:rPr>
              <a:t>Thinking 思考力</a:t>
            </a:r>
            <a:r>
              <a:rPr kumimoji="0" lang="zh-TW" altLang="zh-TW" sz="105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 </a:t>
            </a:r>
            <a:endParaRPr kumimoji="0" lang="zh-TW" altLang="zh-TW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29" grpId="0" animBg="1"/>
      <p:bldP spid="5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" name="组合 49"/>
          <p:cNvGrpSpPr/>
          <p:nvPr/>
        </p:nvGrpSpPr>
        <p:grpSpPr>
          <a:xfrm rot="5400000">
            <a:off x="-700005" y="1121478"/>
            <a:ext cx="6343324" cy="5664535"/>
            <a:chOff x="254728" y="2282797"/>
            <a:chExt cx="3973859" cy="3343304"/>
          </a:xfrm>
        </p:grpSpPr>
        <p:grpSp>
          <p:nvGrpSpPr>
            <p:cNvPr id="80" name="组合 79"/>
            <p:cNvGrpSpPr/>
            <p:nvPr/>
          </p:nvGrpSpPr>
          <p:grpSpPr>
            <a:xfrm>
              <a:off x="254728" y="2282797"/>
              <a:ext cx="3973859" cy="3343304"/>
              <a:chOff x="254728" y="2282797"/>
              <a:chExt cx="3973859" cy="3343304"/>
            </a:xfrm>
          </p:grpSpPr>
          <p:pic>
            <p:nvPicPr>
              <p:cNvPr id="82" name="Picture 5" descr="ipad.png"/>
              <p:cNvPicPr>
                <a:picLocks noChangeAspect="1"/>
              </p:cNvPicPr>
              <p:nvPr/>
            </p:nvPicPr>
            <p:blipFill rotWithShape="1">
              <a:blip r:embed="rId3"/>
              <a:srcRect b="12250"/>
              <a:stretch>
                <a:fillRect/>
              </a:stretch>
            </p:blipFill>
            <p:spPr>
              <a:xfrm>
                <a:off x="254728" y="2282797"/>
                <a:ext cx="3973859" cy="3343304"/>
              </a:xfrm>
              <a:prstGeom prst="rect">
                <a:avLst/>
              </a:prstGeom>
            </p:spPr>
          </p:pic>
          <p:pic>
            <p:nvPicPr>
              <p:cNvPr id="83" name="Picture 7" descr="ipad-light.png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flipH="1">
                <a:off x="2106494" y="2366788"/>
                <a:ext cx="1220616" cy="2762237"/>
              </a:xfrm>
              <a:prstGeom prst="rect">
                <a:avLst/>
              </a:prstGeom>
            </p:spPr>
          </p:pic>
        </p:grpSp>
        <p:pic>
          <p:nvPicPr>
            <p:cNvPr id="81" name="图片 80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>
                      <a14:imgEffect>
                        <a14:brightnessContrast bright="34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848" t="7873" r="24855" b="7873"/>
            <a:stretch>
              <a:fillRect/>
            </a:stretch>
          </p:blipFill>
          <p:spPr>
            <a:xfrm>
              <a:off x="1166322" y="2589832"/>
              <a:ext cx="2058741" cy="2484288"/>
            </a:xfrm>
            <a:prstGeom prst="rect">
              <a:avLst/>
            </a:prstGeom>
            <a:blipFill>
              <a:blip r:embed="rId6"/>
              <a:stretch>
                <a:fillRect/>
              </a:stretch>
            </a:blipFill>
          </p:spPr>
        </p:pic>
      </p:grpSp>
      <p:sp>
        <p:nvSpPr>
          <p:cNvPr id="56" name="任意多边形 55"/>
          <p:cNvSpPr/>
          <p:nvPr/>
        </p:nvSpPr>
        <p:spPr>
          <a:xfrm flipH="1">
            <a:off x="6319874" y="1723903"/>
            <a:ext cx="5060540" cy="1130052"/>
          </a:xfrm>
          <a:custGeom>
            <a:avLst/>
            <a:gdLst>
              <a:gd name="connsiteX0" fmla="*/ 5061858 w 5061858"/>
              <a:gd name="connsiteY0" fmla="*/ 0 h 1130346"/>
              <a:gd name="connsiteX1" fmla="*/ 565173 w 5061858"/>
              <a:gd name="connsiteY1" fmla="*/ 0 h 1130346"/>
              <a:gd name="connsiteX2" fmla="*/ 562794 w 5061858"/>
              <a:gd name="connsiteY2" fmla="*/ 0 h 1130346"/>
              <a:gd name="connsiteX3" fmla="*/ 562794 w 5061858"/>
              <a:gd name="connsiteY3" fmla="*/ 240 h 1130346"/>
              <a:gd name="connsiteX4" fmla="*/ 451271 w 5061858"/>
              <a:gd name="connsiteY4" fmla="*/ 11482 h 1130346"/>
              <a:gd name="connsiteX5" fmla="*/ 0 w 5061858"/>
              <a:gd name="connsiteY5" fmla="*/ 565173 h 1130346"/>
              <a:gd name="connsiteX6" fmla="*/ 451271 w 5061858"/>
              <a:gd name="connsiteY6" fmla="*/ 1118864 h 1130346"/>
              <a:gd name="connsiteX7" fmla="*/ 562794 w 5061858"/>
              <a:gd name="connsiteY7" fmla="*/ 1130106 h 1130346"/>
              <a:gd name="connsiteX8" fmla="*/ 562794 w 5061858"/>
              <a:gd name="connsiteY8" fmla="*/ 1130345 h 1130346"/>
              <a:gd name="connsiteX9" fmla="*/ 565163 w 5061858"/>
              <a:gd name="connsiteY9" fmla="*/ 1130345 h 1130346"/>
              <a:gd name="connsiteX10" fmla="*/ 565173 w 5061858"/>
              <a:gd name="connsiteY10" fmla="*/ 1130346 h 1130346"/>
              <a:gd name="connsiteX11" fmla="*/ 565183 w 5061858"/>
              <a:gd name="connsiteY11" fmla="*/ 1130345 h 1130346"/>
              <a:gd name="connsiteX12" fmla="*/ 5061858 w 5061858"/>
              <a:gd name="connsiteY12" fmla="*/ 1130345 h 1130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061858" h="1130346">
                <a:moveTo>
                  <a:pt x="5061858" y="0"/>
                </a:moveTo>
                <a:lnTo>
                  <a:pt x="565173" y="0"/>
                </a:lnTo>
                <a:lnTo>
                  <a:pt x="562794" y="0"/>
                </a:lnTo>
                <a:lnTo>
                  <a:pt x="562794" y="240"/>
                </a:lnTo>
                <a:lnTo>
                  <a:pt x="451271" y="11482"/>
                </a:lnTo>
                <a:cubicBezTo>
                  <a:pt x="193731" y="64183"/>
                  <a:pt x="0" y="292054"/>
                  <a:pt x="0" y="565173"/>
                </a:cubicBezTo>
                <a:cubicBezTo>
                  <a:pt x="0" y="838292"/>
                  <a:pt x="193731" y="1066163"/>
                  <a:pt x="451271" y="1118864"/>
                </a:cubicBezTo>
                <a:lnTo>
                  <a:pt x="562794" y="1130106"/>
                </a:lnTo>
                <a:lnTo>
                  <a:pt x="562794" y="1130345"/>
                </a:lnTo>
                <a:lnTo>
                  <a:pt x="565163" y="1130345"/>
                </a:lnTo>
                <a:lnTo>
                  <a:pt x="565173" y="1130346"/>
                </a:lnTo>
                <a:lnTo>
                  <a:pt x="565183" y="1130345"/>
                </a:lnTo>
                <a:lnTo>
                  <a:pt x="5061858" y="1130345"/>
                </a:lnTo>
                <a:close/>
              </a:path>
            </a:pathLst>
          </a:custGeom>
          <a:gradFill>
            <a:gsLst>
              <a:gs pos="0">
                <a:srgbClr val="F8F8F8"/>
              </a:gs>
              <a:gs pos="100000">
                <a:srgbClr val="EDEEEF"/>
              </a:gs>
            </a:gsLst>
            <a:lin ang="1800000" scaled="0"/>
          </a:gradFill>
          <a:ln>
            <a:noFill/>
          </a:ln>
          <a:effectLst>
            <a:outerShdw blurRad="127000" dist="63500" dir="2700000" algn="t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zh-TW" sz="3000" b="1" dirty="0">
                <a:solidFill>
                  <a:schemeClr val="accent5">
                    <a:lumMod val="7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智慧文華：閱讀、閱讀理解、</a:t>
            </a:r>
            <a:r>
              <a:rPr lang="zh-TW" altLang="en-US" sz="3000" b="1" dirty="0">
                <a:solidFill>
                  <a:schemeClr val="accent5">
                    <a:lumMod val="7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基本學力、</a:t>
            </a:r>
            <a:r>
              <a:rPr lang="zh-TW" altLang="zh-TW" sz="3000" b="1" dirty="0">
                <a:solidFill>
                  <a:schemeClr val="accent5">
                    <a:lumMod val="7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英語</a:t>
            </a:r>
          </a:p>
        </p:txBody>
      </p:sp>
      <p:sp>
        <p:nvSpPr>
          <p:cNvPr id="57" name="椭圆 56"/>
          <p:cNvSpPr>
            <a:spLocks noChangeAspect="1"/>
          </p:cNvSpPr>
          <p:nvPr/>
        </p:nvSpPr>
        <p:spPr>
          <a:xfrm>
            <a:off x="10716171" y="2325074"/>
            <a:ext cx="885304" cy="885304"/>
          </a:xfrm>
          <a:prstGeom prst="ellipse">
            <a:avLst/>
          </a:prstGeom>
          <a:solidFill>
            <a:srgbClr val="8FC7F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180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59" name="矩形 58"/>
          <p:cNvSpPr/>
          <p:nvPr/>
        </p:nvSpPr>
        <p:spPr>
          <a:xfrm rot="17113113" flipV="1">
            <a:off x="6335361" y="1054319"/>
            <a:ext cx="1145163" cy="3023853"/>
          </a:xfrm>
          <a:prstGeom prst="rect">
            <a:avLst/>
          </a:prstGeom>
          <a:gradFill>
            <a:gsLst>
              <a:gs pos="0">
                <a:schemeClr val="tx1">
                  <a:alpha val="21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1800" dirty="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60" name="任意多边形 59"/>
          <p:cNvSpPr/>
          <p:nvPr/>
        </p:nvSpPr>
        <p:spPr>
          <a:xfrm flipH="1">
            <a:off x="5422755" y="405026"/>
            <a:ext cx="5060540" cy="1130052"/>
          </a:xfrm>
          <a:custGeom>
            <a:avLst/>
            <a:gdLst>
              <a:gd name="connsiteX0" fmla="*/ 5061858 w 5061858"/>
              <a:gd name="connsiteY0" fmla="*/ 0 h 1130346"/>
              <a:gd name="connsiteX1" fmla="*/ 565173 w 5061858"/>
              <a:gd name="connsiteY1" fmla="*/ 0 h 1130346"/>
              <a:gd name="connsiteX2" fmla="*/ 562794 w 5061858"/>
              <a:gd name="connsiteY2" fmla="*/ 0 h 1130346"/>
              <a:gd name="connsiteX3" fmla="*/ 562794 w 5061858"/>
              <a:gd name="connsiteY3" fmla="*/ 240 h 1130346"/>
              <a:gd name="connsiteX4" fmla="*/ 451271 w 5061858"/>
              <a:gd name="connsiteY4" fmla="*/ 11482 h 1130346"/>
              <a:gd name="connsiteX5" fmla="*/ 0 w 5061858"/>
              <a:gd name="connsiteY5" fmla="*/ 565173 h 1130346"/>
              <a:gd name="connsiteX6" fmla="*/ 451271 w 5061858"/>
              <a:gd name="connsiteY6" fmla="*/ 1118864 h 1130346"/>
              <a:gd name="connsiteX7" fmla="*/ 562794 w 5061858"/>
              <a:gd name="connsiteY7" fmla="*/ 1130106 h 1130346"/>
              <a:gd name="connsiteX8" fmla="*/ 562794 w 5061858"/>
              <a:gd name="connsiteY8" fmla="*/ 1130345 h 1130346"/>
              <a:gd name="connsiteX9" fmla="*/ 565163 w 5061858"/>
              <a:gd name="connsiteY9" fmla="*/ 1130345 h 1130346"/>
              <a:gd name="connsiteX10" fmla="*/ 565173 w 5061858"/>
              <a:gd name="connsiteY10" fmla="*/ 1130346 h 1130346"/>
              <a:gd name="connsiteX11" fmla="*/ 565183 w 5061858"/>
              <a:gd name="connsiteY11" fmla="*/ 1130345 h 1130346"/>
              <a:gd name="connsiteX12" fmla="*/ 5061858 w 5061858"/>
              <a:gd name="connsiteY12" fmla="*/ 1130345 h 1130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061858" h="1130346">
                <a:moveTo>
                  <a:pt x="5061858" y="0"/>
                </a:moveTo>
                <a:lnTo>
                  <a:pt x="565173" y="0"/>
                </a:lnTo>
                <a:lnTo>
                  <a:pt x="562794" y="0"/>
                </a:lnTo>
                <a:lnTo>
                  <a:pt x="562794" y="240"/>
                </a:lnTo>
                <a:lnTo>
                  <a:pt x="451271" y="11482"/>
                </a:lnTo>
                <a:cubicBezTo>
                  <a:pt x="193731" y="64183"/>
                  <a:pt x="0" y="292054"/>
                  <a:pt x="0" y="565173"/>
                </a:cubicBezTo>
                <a:cubicBezTo>
                  <a:pt x="0" y="838292"/>
                  <a:pt x="193731" y="1066163"/>
                  <a:pt x="451271" y="1118864"/>
                </a:cubicBezTo>
                <a:lnTo>
                  <a:pt x="562794" y="1130106"/>
                </a:lnTo>
                <a:lnTo>
                  <a:pt x="562794" y="1130345"/>
                </a:lnTo>
                <a:lnTo>
                  <a:pt x="565163" y="1130345"/>
                </a:lnTo>
                <a:lnTo>
                  <a:pt x="565173" y="1130346"/>
                </a:lnTo>
                <a:lnTo>
                  <a:pt x="565183" y="1130345"/>
                </a:lnTo>
                <a:lnTo>
                  <a:pt x="5061858" y="1130345"/>
                </a:lnTo>
                <a:close/>
              </a:path>
            </a:pathLst>
          </a:custGeom>
          <a:gradFill>
            <a:gsLst>
              <a:gs pos="0">
                <a:srgbClr val="F8F8F8"/>
              </a:gs>
              <a:gs pos="100000">
                <a:srgbClr val="EDEEEF"/>
              </a:gs>
            </a:gsLst>
            <a:lin ang="1800000" scaled="0"/>
          </a:gradFill>
          <a:ln>
            <a:noFill/>
          </a:ln>
          <a:effectLst>
            <a:outerShdw blurRad="127000" dist="63500" dir="2700000" algn="t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zh-TW" sz="3000" b="1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品格</a:t>
            </a:r>
            <a:r>
              <a:rPr lang="zh-TW" altLang="en-US" sz="3000" b="1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文華</a:t>
            </a:r>
            <a:r>
              <a:rPr lang="zh-TW" altLang="zh-TW" sz="3000" b="1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：</a:t>
            </a:r>
            <a:endParaRPr lang="en-US" altLang="zh-TW" sz="3000" b="1" dirty="0">
              <a:solidFill>
                <a:srgbClr val="FFC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</a:endParaRPr>
          </a:p>
          <a:p>
            <a:r>
              <a:rPr lang="zh-TW" altLang="zh-TW" sz="3000" b="1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禮貌、守法、負責、感恩</a:t>
            </a:r>
          </a:p>
        </p:txBody>
      </p:sp>
      <p:sp>
        <p:nvSpPr>
          <p:cNvPr id="61" name="椭圆 60"/>
          <p:cNvSpPr>
            <a:spLocks noChangeAspect="1"/>
          </p:cNvSpPr>
          <p:nvPr/>
        </p:nvSpPr>
        <p:spPr>
          <a:xfrm>
            <a:off x="9756312" y="513981"/>
            <a:ext cx="885304" cy="885304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180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63" name="矩形 62"/>
          <p:cNvSpPr/>
          <p:nvPr/>
        </p:nvSpPr>
        <p:spPr>
          <a:xfrm rot="17113113" flipV="1">
            <a:off x="6399506" y="3989844"/>
            <a:ext cx="1145163" cy="3023853"/>
          </a:xfrm>
          <a:prstGeom prst="rect">
            <a:avLst/>
          </a:prstGeom>
          <a:gradFill>
            <a:gsLst>
              <a:gs pos="0">
                <a:schemeClr val="tx1">
                  <a:alpha val="21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1800" dirty="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64" name="任意多边形 63"/>
          <p:cNvSpPr/>
          <p:nvPr/>
        </p:nvSpPr>
        <p:spPr>
          <a:xfrm flipH="1">
            <a:off x="5440172" y="3097715"/>
            <a:ext cx="5060540" cy="1130052"/>
          </a:xfrm>
          <a:custGeom>
            <a:avLst/>
            <a:gdLst>
              <a:gd name="connsiteX0" fmla="*/ 5061858 w 5061858"/>
              <a:gd name="connsiteY0" fmla="*/ 0 h 1130346"/>
              <a:gd name="connsiteX1" fmla="*/ 565173 w 5061858"/>
              <a:gd name="connsiteY1" fmla="*/ 0 h 1130346"/>
              <a:gd name="connsiteX2" fmla="*/ 562794 w 5061858"/>
              <a:gd name="connsiteY2" fmla="*/ 0 h 1130346"/>
              <a:gd name="connsiteX3" fmla="*/ 562794 w 5061858"/>
              <a:gd name="connsiteY3" fmla="*/ 240 h 1130346"/>
              <a:gd name="connsiteX4" fmla="*/ 451271 w 5061858"/>
              <a:gd name="connsiteY4" fmla="*/ 11482 h 1130346"/>
              <a:gd name="connsiteX5" fmla="*/ 0 w 5061858"/>
              <a:gd name="connsiteY5" fmla="*/ 565173 h 1130346"/>
              <a:gd name="connsiteX6" fmla="*/ 451271 w 5061858"/>
              <a:gd name="connsiteY6" fmla="*/ 1118864 h 1130346"/>
              <a:gd name="connsiteX7" fmla="*/ 562794 w 5061858"/>
              <a:gd name="connsiteY7" fmla="*/ 1130106 h 1130346"/>
              <a:gd name="connsiteX8" fmla="*/ 562794 w 5061858"/>
              <a:gd name="connsiteY8" fmla="*/ 1130345 h 1130346"/>
              <a:gd name="connsiteX9" fmla="*/ 565163 w 5061858"/>
              <a:gd name="connsiteY9" fmla="*/ 1130345 h 1130346"/>
              <a:gd name="connsiteX10" fmla="*/ 565173 w 5061858"/>
              <a:gd name="connsiteY10" fmla="*/ 1130346 h 1130346"/>
              <a:gd name="connsiteX11" fmla="*/ 565183 w 5061858"/>
              <a:gd name="connsiteY11" fmla="*/ 1130345 h 1130346"/>
              <a:gd name="connsiteX12" fmla="*/ 5061858 w 5061858"/>
              <a:gd name="connsiteY12" fmla="*/ 1130345 h 1130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061858" h="1130346">
                <a:moveTo>
                  <a:pt x="5061858" y="0"/>
                </a:moveTo>
                <a:lnTo>
                  <a:pt x="565173" y="0"/>
                </a:lnTo>
                <a:lnTo>
                  <a:pt x="562794" y="0"/>
                </a:lnTo>
                <a:lnTo>
                  <a:pt x="562794" y="240"/>
                </a:lnTo>
                <a:lnTo>
                  <a:pt x="451271" y="11482"/>
                </a:lnTo>
                <a:cubicBezTo>
                  <a:pt x="193731" y="64183"/>
                  <a:pt x="0" y="292054"/>
                  <a:pt x="0" y="565173"/>
                </a:cubicBezTo>
                <a:cubicBezTo>
                  <a:pt x="0" y="838292"/>
                  <a:pt x="193731" y="1066163"/>
                  <a:pt x="451271" y="1118864"/>
                </a:cubicBezTo>
                <a:lnTo>
                  <a:pt x="562794" y="1130106"/>
                </a:lnTo>
                <a:lnTo>
                  <a:pt x="562794" y="1130345"/>
                </a:lnTo>
                <a:lnTo>
                  <a:pt x="565163" y="1130345"/>
                </a:lnTo>
                <a:lnTo>
                  <a:pt x="565173" y="1130346"/>
                </a:lnTo>
                <a:lnTo>
                  <a:pt x="565183" y="1130345"/>
                </a:lnTo>
                <a:lnTo>
                  <a:pt x="5061858" y="1130345"/>
                </a:lnTo>
                <a:close/>
              </a:path>
            </a:pathLst>
          </a:custGeom>
          <a:gradFill>
            <a:gsLst>
              <a:gs pos="0">
                <a:srgbClr val="F8F8F8"/>
              </a:gs>
              <a:gs pos="100000">
                <a:srgbClr val="EDEEEF"/>
              </a:gs>
            </a:gsLst>
            <a:lin ang="1800000" scaled="0"/>
          </a:gradFill>
          <a:ln>
            <a:noFill/>
          </a:ln>
          <a:effectLst>
            <a:outerShdw blurRad="127000" dist="63500" dir="2700000" algn="t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3000" b="1" dirty="0">
                <a:solidFill>
                  <a:srgbClr val="FF0066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創新</a:t>
            </a:r>
            <a:r>
              <a:rPr lang="zh-TW" altLang="zh-TW" sz="3000" b="1" dirty="0">
                <a:solidFill>
                  <a:srgbClr val="FF0066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文華：智慧教學、程式設計、機器人</a:t>
            </a:r>
            <a:r>
              <a:rPr lang="zh-TW" altLang="en-US" sz="3000" b="1" dirty="0">
                <a:solidFill>
                  <a:srgbClr val="FF0066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altLang="zh-TW" sz="3000" b="1" dirty="0">
                <a:solidFill>
                  <a:srgbClr val="FF0066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STEAM</a:t>
            </a:r>
            <a:r>
              <a:rPr lang="zh-TW" altLang="en-US" sz="3000" b="1" dirty="0">
                <a:solidFill>
                  <a:srgbClr val="FF0066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創課</a:t>
            </a:r>
            <a:endParaRPr lang="zh-TW" altLang="zh-TW" sz="3000" b="1" dirty="0">
              <a:solidFill>
                <a:srgbClr val="FF0066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65" name="椭圆 64"/>
          <p:cNvSpPr>
            <a:spLocks noChangeAspect="1"/>
          </p:cNvSpPr>
          <p:nvPr/>
        </p:nvSpPr>
        <p:spPr>
          <a:xfrm>
            <a:off x="10146220" y="3274114"/>
            <a:ext cx="885304" cy="885304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180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22" name="任意多边形 63">
            <a:extLst>
              <a:ext uri="{FF2B5EF4-FFF2-40B4-BE49-F238E27FC236}">
                <a16:creationId xmlns:a16="http://schemas.microsoft.com/office/drawing/2014/main" id="{EC432848-DD3C-404B-9C59-D3353E8BF0B6}"/>
              </a:ext>
            </a:extLst>
          </p:cNvPr>
          <p:cNvSpPr/>
          <p:nvPr/>
        </p:nvSpPr>
        <p:spPr>
          <a:xfrm flipH="1">
            <a:off x="5434570" y="5599898"/>
            <a:ext cx="5060540" cy="1130052"/>
          </a:xfrm>
          <a:custGeom>
            <a:avLst/>
            <a:gdLst>
              <a:gd name="connsiteX0" fmla="*/ 5061858 w 5061858"/>
              <a:gd name="connsiteY0" fmla="*/ 0 h 1130346"/>
              <a:gd name="connsiteX1" fmla="*/ 565173 w 5061858"/>
              <a:gd name="connsiteY1" fmla="*/ 0 h 1130346"/>
              <a:gd name="connsiteX2" fmla="*/ 562794 w 5061858"/>
              <a:gd name="connsiteY2" fmla="*/ 0 h 1130346"/>
              <a:gd name="connsiteX3" fmla="*/ 562794 w 5061858"/>
              <a:gd name="connsiteY3" fmla="*/ 240 h 1130346"/>
              <a:gd name="connsiteX4" fmla="*/ 451271 w 5061858"/>
              <a:gd name="connsiteY4" fmla="*/ 11482 h 1130346"/>
              <a:gd name="connsiteX5" fmla="*/ 0 w 5061858"/>
              <a:gd name="connsiteY5" fmla="*/ 565173 h 1130346"/>
              <a:gd name="connsiteX6" fmla="*/ 451271 w 5061858"/>
              <a:gd name="connsiteY6" fmla="*/ 1118864 h 1130346"/>
              <a:gd name="connsiteX7" fmla="*/ 562794 w 5061858"/>
              <a:gd name="connsiteY7" fmla="*/ 1130106 h 1130346"/>
              <a:gd name="connsiteX8" fmla="*/ 562794 w 5061858"/>
              <a:gd name="connsiteY8" fmla="*/ 1130345 h 1130346"/>
              <a:gd name="connsiteX9" fmla="*/ 565163 w 5061858"/>
              <a:gd name="connsiteY9" fmla="*/ 1130345 h 1130346"/>
              <a:gd name="connsiteX10" fmla="*/ 565173 w 5061858"/>
              <a:gd name="connsiteY10" fmla="*/ 1130346 h 1130346"/>
              <a:gd name="connsiteX11" fmla="*/ 565183 w 5061858"/>
              <a:gd name="connsiteY11" fmla="*/ 1130345 h 1130346"/>
              <a:gd name="connsiteX12" fmla="*/ 5061858 w 5061858"/>
              <a:gd name="connsiteY12" fmla="*/ 1130345 h 1130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061858" h="1130346">
                <a:moveTo>
                  <a:pt x="5061858" y="0"/>
                </a:moveTo>
                <a:lnTo>
                  <a:pt x="565173" y="0"/>
                </a:lnTo>
                <a:lnTo>
                  <a:pt x="562794" y="0"/>
                </a:lnTo>
                <a:lnTo>
                  <a:pt x="562794" y="240"/>
                </a:lnTo>
                <a:lnTo>
                  <a:pt x="451271" y="11482"/>
                </a:lnTo>
                <a:cubicBezTo>
                  <a:pt x="193731" y="64183"/>
                  <a:pt x="0" y="292054"/>
                  <a:pt x="0" y="565173"/>
                </a:cubicBezTo>
                <a:cubicBezTo>
                  <a:pt x="0" y="838292"/>
                  <a:pt x="193731" y="1066163"/>
                  <a:pt x="451271" y="1118864"/>
                </a:cubicBezTo>
                <a:lnTo>
                  <a:pt x="562794" y="1130106"/>
                </a:lnTo>
                <a:lnTo>
                  <a:pt x="562794" y="1130345"/>
                </a:lnTo>
                <a:lnTo>
                  <a:pt x="565163" y="1130345"/>
                </a:lnTo>
                <a:lnTo>
                  <a:pt x="565173" y="1130346"/>
                </a:lnTo>
                <a:lnTo>
                  <a:pt x="565183" y="1130345"/>
                </a:lnTo>
                <a:lnTo>
                  <a:pt x="5061858" y="1130345"/>
                </a:lnTo>
                <a:close/>
              </a:path>
            </a:pathLst>
          </a:custGeom>
          <a:gradFill>
            <a:gsLst>
              <a:gs pos="0">
                <a:srgbClr val="F8F8F8"/>
              </a:gs>
              <a:gs pos="100000">
                <a:srgbClr val="EDEEEF"/>
              </a:gs>
            </a:gsLst>
            <a:lin ang="1800000" scaled="0"/>
          </a:gradFill>
          <a:ln>
            <a:noFill/>
          </a:ln>
          <a:effectLst>
            <a:outerShdw blurRad="127000" dist="63500" dir="2700000" algn="t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3000" b="1" dirty="0">
                <a:solidFill>
                  <a:schemeClr val="accent1">
                    <a:lumMod val="7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文華分子動力圖</a:t>
            </a:r>
            <a:r>
              <a:rPr lang="zh-TW" altLang="zh-TW" sz="3000" b="1" dirty="0">
                <a:solidFill>
                  <a:schemeClr val="accent1">
                    <a:lumMod val="7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：</a:t>
            </a:r>
            <a:r>
              <a:rPr lang="zh-TW" altLang="en-US" sz="3000" b="1" dirty="0">
                <a:solidFill>
                  <a:schemeClr val="accent1">
                    <a:lumMod val="7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象徵活力充沛、不斷旋轉激發動能</a:t>
            </a:r>
            <a:endParaRPr lang="zh-TW" altLang="zh-TW" sz="3000" b="1" dirty="0">
              <a:solidFill>
                <a:schemeClr val="accent1">
                  <a:lumMod val="75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23" name="任意多边形 63">
            <a:extLst>
              <a:ext uri="{FF2B5EF4-FFF2-40B4-BE49-F238E27FC236}">
                <a16:creationId xmlns:a16="http://schemas.microsoft.com/office/drawing/2014/main" id="{3D0D2706-BBF4-419A-8EDE-4BA44E12B7D2}"/>
              </a:ext>
            </a:extLst>
          </p:cNvPr>
          <p:cNvSpPr/>
          <p:nvPr/>
        </p:nvSpPr>
        <p:spPr>
          <a:xfrm flipH="1">
            <a:off x="6756092" y="4377647"/>
            <a:ext cx="5060540" cy="1130052"/>
          </a:xfrm>
          <a:custGeom>
            <a:avLst/>
            <a:gdLst>
              <a:gd name="connsiteX0" fmla="*/ 5061858 w 5061858"/>
              <a:gd name="connsiteY0" fmla="*/ 0 h 1130346"/>
              <a:gd name="connsiteX1" fmla="*/ 565173 w 5061858"/>
              <a:gd name="connsiteY1" fmla="*/ 0 h 1130346"/>
              <a:gd name="connsiteX2" fmla="*/ 562794 w 5061858"/>
              <a:gd name="connsiteY2" fmla="*/ 0 h 1130346"/>
              <a:gd name="connsiteX3" fmla="*/ 562794 w 5061858"/>
              <a:gd name="connsiteY3" fmla="*/ 240 h 1130346"/>
              <a:gd name="connsiteX4" fmla="*/ 451271 w 5061858"/>
              <a:gd name="connsiteY4" fmla="*/ 11482 h 1130346"/>
              <a:gd name="connsiteX5" fmla="*/ 0 w 5061858"/>
              <a:gd name="connsiteY5" fmla="*/ 565173 h 1130346"/>
              <a:gd name="connsiteX6" fmla="*/ 451271 w 5061858"/>
              <a:gd name="connsiteY6" fmla="*/ 1118864 h 1130346"/>
              <a:gd name="connsiteX7" fmla="*/ 562794 w 5061858"/>
              <a:gd name="connsiteY7" fmla="*/ 1130106 h 1130346"/>
              <a:gd name="connsiteX8" fmla="*/ 562794 w 5061858"/>
              <a:gd name="connsiteY8" fmla="*/ 1130345 h 1130346"/>
              <a:gd name="connsiteX9" fmla="*/ 565163 w 5061858"/>
              <a:gd name="connsiteY9" fmla="*/ 1130345 h 1130346"/>
              <a:gd name="connsiteX10" fmla="*/ 565173 w 5061858"/>
              <a:gd name="connsiteY10" fmla="*/ 1130346 h 1130346"/>
              <a:gd name="connsiteX11" fmla="*/ 565183 w 5061858"/>
              <a:gd name="connsiteY11" fmla="*/ 1130345 h 1130346"/>
              <a:gd name="connsiteX12" fmla="*/ 5061858 w 5061858"/>
              <a:gd name="connsiteY12" fmla="*/ 1130345 h 1130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061858" h="1130346">
                <a:moveTo>
                  <a:pt x="5061858" y="0"/>
                </a:moveTo>
                <a:lnTo>
                  <a:pt x="565173" y="0"/>
                </a:lnTo>
                <a:lnTo>
                  <a:pt x="562794" y="0"/>
                </a:lnTo>
                <a:lnTo>
                  <a:pt x="562794" y="240"/>
                </a:lnTo>
                <a:lnTo>
                  <a:pt x="451271" y="11482"/>
                </a:lnTo>
                <a:cubicBezTo>
                  <a:pt x="193731" y="64183"/>
                  <a:pt x="0" y="292054"/>
                  <a:pt x="0" y="565173"/>
                </a:cubicBezTo>
                <a:cubicBezTo>
                  <a:pt x="0" y="838292"/>
                  <a:pt x="193731" y="1066163"/>
                  <a:pt x="451271" y="1118864"/>
                </a:cubicBezTo>
                <a:lnTo>
                  <a:pt x="562794" y="1130106"/>
                </a:lnTo>
                <a:lnTo>
                  <a:pt x="562794" y="1130345"/>
                </a:lnTo>
                <a:lnTo>
                  <a:pt x="565163" y="1130345"/>
                </a:lnTo>
                <a:lnTo>
                  <a:pt x="565173" y="1130346"/>
                </a:lnTo>
                <a:lnTo>
                  <a:pt x="565183" y="1130345"/>
                </a:lnTo>
                <a:lnTo>
                  <a:pt x="5061858" y="1130345"/>
                </a:lnTo>
                <a:close/>
              </a:path>
            </a:pathLst>
          </a:custGeom>
          <a:gradFill>
            <a:gsLst>
              <a:gs pos="0">
                <a:srgbClr val="F8F8F8"/>
              </a:gs>
              <a:gs pos="100000">
                <a:srgbClr val="EDEEEF"/>
              </a:gs>
            </a:gsLst>
            <a:lin ang="1800000" scaled="0"/>
          </a:gradFill>
          <a:ln>
            <a:noFill/>
          </a:ln>
          <a:effectLst>
            <a:outerShdw blurRad="127000" dist="63500" dir="2700000" algn="t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zh-TW" sz="3000" b="1" dirty="0">
                <a:solidFill>
                  <a:schemeClr val="accent6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亮麗文華：才華亮麗</a:t>
            </a:r>
            <a:br>
              <a:rPr lang="en-US" altLang="zh-TW" sz="3000" b="1" dirty="0">
                <a:solidFill>
                  <a:schemeClr val="accent6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</a:br>
            <a:r>
              <a:rPr lang="en-US" altLang="zh-TW" sz="3000" b="1" dirty="0">
                <a:solidFill>
                  <a:schemeClr val="accent6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(</a:t>
            </a:r>
            <a:r>
              <a:rPr lang="zh-TW" altLang="zh-TW" sz="3000" b="1" dirty="0">
                <a:solidFill>
                  <a:schemeClr val="accent6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社團多元展能</a:t>
            </a:r>
            <a:r>
              <a:rPr lang="en-US" altLang="zh-TW" sz="3000" b="1" dirty="0">
                <a:solidFill>
                  <a:schemeClr val="accent6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) </a:t>
            </a:r>
            <a:r>
              <a:rPr lang="zh-TW" altLang="en-US" sz="3000" b="1" dirty="0">
                <a:solidFill>
                  <a:schemeClr val="accent6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、</a:t>
            </a:r>
            <a:r>
              <a:rPr lang="zh-TW" altLang="zh-TW" sz="3000" b="1" dirty="0">
                <a:solidFill>
                  <a:schemeClr val="accent6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亮麗校園</a:t>
            </a:r>
          </a:p>
        </p:txBody>
      </p:sp>
      <p:sp>
        <p:nvSpPr>
          <p:cNvPr id="24" name="文本框 114">
            <a:extLst>
              <a:ext uri="{FF2B5EF4-FFF2-40B4-BE49-F238E27FC236}">
                <a16:creationId xmlns:a16="http://schemas.microsoft.com/office/drawing/2014/main" id="{1471DBE3-D2A3-4513-BD32-92DE7FADADBF}"/>
              </a:ext>
            </a:extLst>
          </p:cNvPr>
          <p:cNvSpPr txBox="1"/>
          <p:nvPr/>
        </p:nvSpPr>
        <p:spPr>
          <a:xfrm>
            <a:off x="9885417" y="5988501"/>
            <a:ext cx="6270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02</a:t>
            </a:r>
            <a:endParaRPr lang="zh-CN" altLang="en-US" sz="28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27" name="椭圆 60">
            <a:extLst>
              <a:ext uri="{FF2B5EF4-FFF2-40B4-BE49-F238E27FC236}">
                <a16:creationId xmlns:a16="http://schemas.microsoft.com/office/drawing/2014/main" id="{6708BABF-54DD-4C3A-B7D6-9F3DDA4E8900}"/>
              </a:ext>
            </a:extLst>
          </p:cNvPr>
          <p:cNvSpPr>
            <a:spLocks noChangeAspect="1"/>
          </p:cNvSpPr>
          <p:nvPr/>
        </p:nvSpPr>
        <p:spPr>
          <a:xfrm>
            <a:off x="11008622" y="4057369"/>
            <a:ext cx="885304" cy="885304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180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28" name="椭圆 60">
            <a:extLst>
              <a:ext uri="{FF2B5EF4-FFF2-40B4-BE49-F238E27FC236}">
                <a16:creationId xmlns:a16="http://schemas.microsoft.com/office/drawing/2014/main" id="{881FC841-C275-4474-AD62-CA088C45A132}"/>
              </a:ext>
            </a:extLst>
          </p:cNvPr>
          <p:cNvSpPr>
            <a:spLocks noChangeAspect="1"/>
          </p:cNvSpPr>
          <p:nvPr/>
        </p:nvSpPr>
        <p:spPr>
          <a:xfrm>
            <a:off x="10124150" y="5844646"/>
            <a:ext cx="885304" cy="885304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180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240AF866-9B1A-4993-BF5D-DE79B546FCE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3513" y="431710"/>
            <a:ext cx="4520513" cy="700749"/>
          </a:xfrm>
          <a:prstGeom prst="rect">
            <a:avLst/>
          </a:prstGeom>
        </p:spPr>
      </p:pic>
      <p:pic>
        <p:nvPicPr>
          <p:cNvPr id="25" name="圖片 24">
            <a:extLst>
              <a:ext uri="{FF2B5EF4-FFF2-40B4-BE49-F238E27FC236}">
                <a16:creationId xmlns:a16="http://schemas.microsoft.com/office/drawing/2014/main" id="{41AA599D-4CEB-4729-A7DC-2E2534A0A58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0525" y="2234920"/>
            <a:ext cx="4222670" cy="335736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085085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 animBg="1"/>
      <p:bldP spid="57" grpId="0" animBg="1"/>
      <p:bldP spid="59" grpId="0" animBg="1"/>
      <p:bldP spid="60" grpId="0" animBg="1"/>
      <p:bldP spid="61" grpId="0" animBg="1"/>
      <p:bldP spid="63" grpId="0" animBg="1"/>
      <p:bldP spid="64" grpId="0" animBg="1"/>
      <p:bldP spid="65" grpId="0" animBg="1"/>
      <p:bldP spid="22" grpId="0" animBg="1"/>
      <p:bldP spid="23" grpId="0" animBg="1"/>
      <p:bldP spid="24" grpId="0"/>
      <p:bldP spid="27" grpId="0" animBg="1"/>
      <p:bldP spid="28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开学第一课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06185058"/>
  <p:tag name="MH_LIBRARY" val="GRAPHIC"/>
  <p:tag name="MH_TYPE" val="SubTitle"/>
  <p:tag name="MH_ORDER" val="4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06185058"/>
  <p:tag name="MH_LIBRARY" val="GRAPHIC"/>
  <p:tag name="MH_TYPE" val="Other"/>
  <p:tag name="MH_ORDER" val="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06185058"/>
  <p:tag name="MH_LIBRARY" val="GRAPHIC"/>
  <p:tag name="MH_TYPE" val="Other"/>
  <p:tag name="MH_ORDER" val="6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06185058"/>
  <p:tag name="MH_LIBRARY" val="GRAPHIC"/>
  <p:tag name="MH_TYPE" val="SubTitle"/>
  <p:tag name="MH_ORDER" val="2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06185058"/>
  <p:tag name="MH_LIBRARY" val="GRAPHIC"/>
  <p:tag name="MH_TYPE" val="Other"/>
  <p:tag name="MH_ORDER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06185058"/>
  <p:tag name="MH_LIBRARY" val="GRAPHIC"/>
  <p:tag name="MH_TYPE" val="Other"/>
  <p:tag name="MH_ORDER" val="2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06185058"/>
  <p:tag name="MH_LIBRARY" val="GRAPHIC"/>
  <p:tag name="MH_TYPE" val="Other"/>
  <p:tag name="MH_ORDER" val="4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06185058"/>
  <p:tag name="MH_LIBRARY" val="GRAPHIC"/>
  <p:tag name="MH_TYPE" val="SubTitle"/>
  <p:tag name="MH_ORDER" val="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401104922"/>
  <p:tag name="MH_LIBRARY" val="GRAPHIC"/>
  <p:tag name="MH_TYPE" val="SubTitle"/>
  <p:tag name="MH_ORDER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401104922"/>
  <p:tag name="MH_LIBRARY" val="GRAPHIC"/>
  <p:tag name="MH_TYPE" val="SubTitle"/>
  <p:tag name="MH_ORDER" val="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401104922"/>
  <p:tag name="MH_LIBRARY" val="GRAPHIC"/>
  <p:tag name="MH_TYPE" val="SubTitle"/>
  <p:tag name="MH_ORDER" val="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401104922"/>
  <p:tag name="MH_LIBRARY" val="GRAPHIC"/>
  <p:tag name="MH_TYPE" val="SubTitle"/>
  <p:tag name="MH_ORDER" val="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06185058"/>
  <p:tag name="MH_LIBRARY" val="GRAPHIC"/>
  <p:tag name="MH_TYPE" val="SubTitle"/>
  <p:tag name="MH_ORDER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06185058"/>
  <p:tag name="MH_LIBRARY" val="GRAPHIC"/>
  <p:tag name="MH_TYPE" val="Other"/>
  <p:tag name="MH_ORDER" val="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06185058"/>
  <p:tag name="MH_LIBRARY" val="GRAPHIC"/>
  <p:tag name="MH_TYPE" val="Other"/>
  <p:tag name="MH_ORDER" val="7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06185058"/>
  <p:tag name="MH_LIBRARY" val="GRAPHIC"/>
  <p:tag name="MH_TYPE" val="Other"/>
  <p:tag name="MH_ORDER" val="8"/>
</p:tagLst>
</file>

<file path=ppt/theme/theme1.xml><?xml version="1.0" encoding="utf-8"?>
<a:theme xmlns:a="http://schemas.openxmlformats.org/drawingml/2006/main" name="第一PPT，www.1ppt.com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0h1cuvot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1443</TotalTime>
  <Words>2182</Words>
  <Application>Microsoft Office PowerPoint</Application>
  <PresentationFormat>寬螢幕</PresentationFormat>
  <Paragraphs>427</Paragraphs>
  <Slides>40</Slides>
  <Notes>35</Notes>
  <HiddenSlides>0</HiddenSlides>
  <MMClips>0</MMClips>
  <ScaleCrop>false</ScaleCrop>
  <HeadingPairs>
    <vt:vector size="6" baseType="variant">
      <vt:variant>
        <vt:lpstr>使用字型</vt:lpstr>
      </vt:variant>
      <vt:variant>
        <vt:i4>16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40</vt:i4>
      </vt:variant>
    </vt:vector>
  </HeadingPairs>
  <TitlesOfParts>
    <vt:vector size="57" baseType="lpstr">
      <vt:lpstr>微软雅黑</vt:lpstr>
      <vt:lpstr>微软雅黑</vt:lpstr>
      <vt:lpstr>宋体</vt:lpstr>
      <vt:lpstr>思源黑體 TWHK Bold</vt:lpstr>
      <vt:lpstr>教育部標準楷書</vt:lpstr>
      <vt:lpstr>細明體</vt:lpstr>
      <vt:lpstr>華康布丁體</vt:lpstr>
      <vt:lpstr>新細明體</vt:lpstr>
      <vt:lpstr>標楷體</vt:lpstr>
      <vt:lpstr>Aldhabi</vt:lpstr>
      <vt:lpstr>Arial</vt:lpstr>
      <vt:lpstr>Calibri</vt:lpstr>
      <vt:lpstr>Microsoft Tai Le</vt:lpstr>
      <vt:lpstr>Times New Roman</vt:lpstr>
      <vt:lpstr>Wingdings</vt:lpstr>
      <vt:lpstr>Wingdings 2</vt:lpstr>
      <vt:lpstr>第一PPT，www.1ppt.com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Manager/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https://www.ypppt.com/</dc:title>
  <dc:subject>https://www.ypppt.com/</dc:subject>
  <dc:creator>优品PPT</dc:creator>
  <cp:keywords/>
  <dc:description/>
  <cp:lastModifiedBy>黃亦麟</cp:lastModifiedBy>
  <cp:revision>121</cp:revision>
  <dcterms:created xsi:type="dcterms:W3CDTF">2017-08-18T03:02:00Z</dcterms:created>
  <dcterms:modified xsi:type="dcterms:W3CDTF">2021-08-31T09:07:44Z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2052-10.1.0.6929</vt:lpwstr>
  </property>
</Properties>
</file>