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</p:sldMasterIdLst>
  <p:notesMasterIdLst>
    <p:notesMasterId r:id="rId13"/>
  </p:notesMasterIdLst>
  <p:sldIdLst>
    <p:sldId id="256" r:id="rId4"/>
    <p:sldId id="280" r:id="rId5"/>
    <p:sldId id="269" r:id="rId6"/>
    <p:sldId id="272" r:id="rId7"/>
    <p:sldId id="262" r:id="rId8"/>
    <p:sldId id="282" r:id="rId9"/>
    <p:sldId id="283" r:id="rId10"/>
    <p:sldId id="284" r:id="rId11"/>
    <p:sldId id="264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5D8"/>
    <a:srgbClr val="91B4C3"/>
    <a:srgbClr val="2E4A4E"/>
    <a:srgbClr val="D9D5CA"/>
    <a:srgbClr val="8BB6CB"/>
    <a:srgbClr val="BA764F"/>
    <a:srgbClr val="C5A0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96314" autoAdjust="0"/>
  </p:normalViewPr>
  <p:slideViewPr>
    <p:cSldViewPr snapToGrid="0">
      <p:cViewPr varScale="1">
        <p:scale>
          <a:sx n="105" d="100"/>
          <a:sy n="105" d="100"/>
        </p:scale>
        <p:origin x="81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D5249-D815-4588-BCEE-6603870A05F5}" type="datetimeFigureOut">
              <a:rPr lang="zh-CN" altLang="en-US" smtClean="0"/>
              <a:t>2022/4/27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11A0F-645E-4F09-A813-2B445DDDBE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746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2022/4/27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2022/4/27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2022/4/27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2022/4/27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2022/4/27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2022/4/27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2022/4/27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2022/4/27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2022/4/27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2022/4/27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2022/4/27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2022/4/27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2022/4/27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2022/4/27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2022/4/27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2022/4/27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2022/4/27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752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2022/4/27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459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8274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2022/4/27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2022/4/27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2022/4/27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2022/4/27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15819" y="6697213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82899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2022/4/27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2022/4/27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>2022/4/27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fld id="{EACB9642-1EBE-45E7-B5AE-0172AB928B26}" type="datetimeFigureOut">
              <a:rPr lang="zh-CN" altLang="en-US" smtClean="0"/>
              <a:pPr/>
              <a:t>2022/4/27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fld id="{47A79A4A-B0CA-4AA8-9E06-3641428E21F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2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包图简圆体" panose="02010601030101010101" pitchFamily="2" charset="-122"/>
          <a:ea typeface="包图简圆体" panose="02010601030101010101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包图简圆体" panose="02010601030101010101" pitchFamily="2" charset="-122"/>
          <a:ea typeface="包图简圆体" panose="02010601030101010101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包图简圆体" panose="02010601030101010101" pitchFamily="2" charset="-122"/>
          <a:ea typeface="包图简圆体" panose="0201060103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包图简圆体" panose="02010601030101010101" pitchFamily="2" charset="-122"/>
          <a:ea typeface="包图简圆体" panose="02010601030101010101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包图简圆体" panose="02010601030101010101" pitchFamily="2" charset="-122"/>
          <a:ea typeface="包图简圆体" panose="02010601030101010101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包图简圆体" panose="02010601030101010101" pitchFamily="2" charset="-122"/>
          <a:ea typeface="包图简圆体" panose="02010601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fld id="{EACB9642-1EBE-45E7-B5AE-0172AB928B26}" type="datetimeFigureOut">
              <a:rPr lang="zh-CN" altLang="en-US" smtClean="0"/>
              <a:pPr/>
              <a:t>2022/4/27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fld id="{47A79A4A-B0CA-4AA8-9E06-3641428E21F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包图简圆体" panose="02010601030101010101" pitchFamily="2" charset="-122"/>
          <a:ea typeface="包图简圆体" panose="02010601030101010101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包图简圆体" panose="02010601030101010101" pitchFamily="2" charset="-122"/>
          <a:ea typeface="包图简圆体" panose="02010601030101010101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包图简圆体" panose="02010601030101010101" pitchFamily="2" charset="-122"/>
          <a:ea typeface="包图简圆体" panose="0201060103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包图简圆体" panose="02010601030101010101" pitchFamily="2" charset="-122"/>
          <a:ea typeface="包图简圆体" panose="02010601030101010101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包图简圆体" panose="02010601030101010101" pitchFamily="2" charset="-122"/>
          <a:ea typeface="包图简圆体" panose="02010601030101010101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包图简圆体" panose="02010601030101010101" pitchFamily="2" charset="-122"/>
          <a:ea typeface="包图简圆体" panose="02010601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2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-935206" y="-1063682"/>
            <a:ext cx="2127364" cy="2127364"/>
          </a:xfrm>
          <a:prstGeom prst="ellipse">
            <a:avLst/>
          </a:prstGeom>
          <a:solidFill>
            <a:srgbClr val="267FAB">
              <a:alpha val="4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9667241" y="1044272"/>
            <a:ext cx="1147267" cy="1147266"/>
          </a:xfrm>
          <a:prstGeom prst="ellipse">
            <a:avLst/>
          </a:prstGeom>
          <a:solidFill>
            <a:srgbClr val="C5A0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817604" y="3416270"/>
            <a:ext cx="2179251" cy="2179250"/>
          </a:xfrm>
          <a:prstGeom prst="ellipse">
            <a:avLst/>
          </a:prstGeom>
          <a:solidFill>
            <a:srgbClr val="2E4A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338536" y="3554831"/>
            <a:ext cx="2103920" cy="2103920"/>
          </a:xfrm>
          <a:prstGeom prst="ellipse">
            <a:avLst/>
          </a:prstGeom>
          <a:solidFill>
            <a:srgbClr val="BA764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33625" y="6052907"/>
            <a:ext cx="3272307" cy="3272306"/>
          </a:xfrm>
          <a:prstGeom prst="ellipse">
            <a:avLst/>
          </a:prstGeom>
          <a:solidFill>
            <a:srgbClr val="D9D5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930787" y="1688805"/>
            <a:ext cx="330428" cy="330428"/>
          </a:xfrm>
          <a:prstGeom prst="ellipse">
            <a:avLst/>
          </a:prstGeom>
          <a:solidFill>
            <a:srgbClr val="C5A0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791295" y="3955471"/>
            <a:ext cx="546215" cy="546214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865359" y="1143817"/>
            <a:ext cx="546215" cy="546214"/>
          </a:xfrm>
          <a:prstGeom prst="ellipse">
            <a:avLst/>
          </a:prstGeom>
          <a:solidFill>
            <a:srgbClr val="2E4A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-1853205" y="5658751"/>
            <a:ext cx="394156" cy="394156"/>
          </a:xfrm>
          <a:prstGeom prst="ellipse">
            <a:avLst/>
          </a:prstGeom>
          <a:solidFill>
            <a:srgbClr val="BA764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178694" y="5256364"/>
            <a:ext cx="258503" cy="258502"/>
          </a:xfrm>
          <a:prstGeom prst="ellipse">
            <a:avLst/>
          </a:prstGeom>
          <a:solidFill>
            <a:srgbClr val="BA764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 flipH="1">
            <a:off x="1375484" y="3194222"/>
            <a:ext cx="228245" cy="228245"/>
          </a:xfrm>
          <a:prstGeom prst="ellipse">
            <a:avLst/>
          </a:prstGeom>
          <a:solidFill>
            <a:srgbClr val="C5A0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 flipH="1">
            <a:off x="872924" y="2444838"/>
            <a:ext cx="93232" cy="93232"/>
          </a:xfrm>
          <a:prstGeom prst="ellipse">
            <a:avLst/>
          </a:prstGeom>
          <a:solidFill>
            <a:srgbClr val="BA764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 flipH="1">
            <a:off x="128475" y="2681248"/>
            <a:ext cx="93232" cy="93232"/>
          </a:xfrm>
          <a:prstGeom prst="ellipse">
            <a:avLst/>
          </a:prstGeom>
          <a:solidFill>
            <a:srgbClr val="D9D5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 flipH="1">
            <a:off x="6950450" y="1104859"/>
            <a:ext cx="228245" cy="228245"/>
          </a:xfrm>
          <a:prstGeom prst="ellipse">
            <a:avLst/>
          </a:prstGeom>
          <a:solidFill>
            <a:srgbClr val="BA764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 flipV="1">
            <a:off x="8035132" y="1206812"/>
            <a:ext cx="664295" cy="773419"/>
            <a:chOff x="280875" y="2330441"/>
            <a:chExt cx="664294" cy="773419"/>
          </a:xfrm>
          <a:solidFill>
            <a:srgbClr val="D9D5CA"/>
          </a:solidFill>
        </p:grpSpPr>
        <p:sp>
          <p:nvSpPr>
            <p:cNvPr id="19" name="椭圆 18"/>
            <p:cNvSpPr/>
            <p:nvPr/>
          </p:nvSpPr>
          <p:spPr>
            <a:xfrm flipH="1">
              <a:off x="851937" y="2330441"/>
              <a:ext cx="93232" cy="9323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 flipH="1">
              <a:off x="280875" y="3010628"/>
              <a:ext cx="93232" cy="9323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5" name="椭圆 24"/>
          <p:cNvSpPr/>
          <p:nvPr/>
        </p:nvSpPr>
        <p:spPr>
          <a:xfrm>
            <a:off x="2127599" y="3429001"/>
            <a:ext cx="608533" cy="608533"/>
          </a:xfrm>
          <a:prstGeom prst="ellipse">
            <a:avLst/>
          </a:prstGeom>
          <a:solidFill>
            <a:srgbClr val="267FAB">
              <a:alpha val="4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文本框 9"/>
          <p:cNvSpPr>
            <a:spLocks noChangeArrowheads="1"/>
          </p:cNvSpPr>
          <p:nvPr/>
        </p:nvSpPr>
        <p:spPr bwMode="auto">
          <a:xfrm>
            <a:off x="3230721" y="3274334"/>
            <a:ext cx="57305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kern="0" spc="500" dirty="0">
                <a:cs typeface="+mn-ea"/>
                <a:sym typeface="+mn-lt"/>
              </a:rPr>
              <a:t>母親節書籤卡製作說明</a:t>
            </a:r>
            <a:endParaRPr lang="zh-CN" altLang="en-US" sz="2800" kern="0" spc="500" dirty="0">
              <a:uFillTx/>
              <a:cs typeface="+mn-ea"/>
              <a:sym typeface="+mn-lt"/>
            </a:endParaRPr>
          </a:p>
        </p:txBody>
      </p:sp>
      <p:sp>
        <p:nvSpPr>
          <p:cNvPr id="29" name="2"/>
          <p:cNvSpPr/>
          <p:nvPr/>
        </p:nvSpPr>
        <p:spPr>
          <a:xfrm>
            <a:off x="-605226" y="2181301"/>
            <a:ext cx="11310862" cy="1015663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7000" b="1">
                <a:solidFill>
                  <a:srgbClr val="FFFFFF"/>
                </a:solidFill>
                <a:latin typeface="Montserrat Semi"/>
                <a:ea typeface="Montserrat Semi"/>
                <a:cs typeface="Montserrat Semi"/>
                <a:sym typeface="Montserrat Semi"/>
              </a:defRPr>
            </a:lvl1pPr>
          </a:lstStyle>
          <a:p>
            <a:pPr algn="r"/>
            <a:r>
              <a:rPr lang="en-US" sz="6000" kern="0" spc="700" dirty="0">
                <a:solidFill>
                  <a:schemeClr val="accent1">
                    <a:lumMod val="75000"/>
                  </a:schemeClr>
                </a:solidFill>
                <a:uFillTx/>
                <a:latin typeface="Hess Yuan Regular" panose="020F0900000000000000" pitchFamily="34" charset="0"/>
                <a:ea typeface="+mn-ea"/>
                <a:cs typeface="+mn-ea"/>
                <a:sym typeface="+mn-lt"/>
              </a:rPr>
              <a:t>Happy Mother</a:t>
            </a:r>
            <a:r>
              <a:rPr lang="en-US" sz="6000" kern="0" spc="700" dirty="0">
                <a:solidFill>
                  <a:schemeClr val="accent1">
                    <a:lumMod val="75000"/>
                  </a:schemeClr>
                </a:solidFill>
                <a:latin typeface="Hess Yuan Regular" panose="020F0900000000000000" pitchFamily="34" charset="0"/>
                <a:ea typeface="+mn-ea"/>
                <a:cs typeface="+mn-ea"/>
                <a:sym typeface="+mn-lt"/>
              </a:rPr>
              <a:t>’s day </a:t>
            </a:r>
            <a:endParaRPr lang="en-US" sz="6000" kern="0" spc="700" dirty="0">
              <a:solidFill>
                <a:schemeClr val="accent1">
                  <a:lumMod val="75000"/>
                </a:schemeClr>
              </a:solidFill>
              <a:uFillTx/>
              <a:latin typeface="Hess Yuan Regular" panose="020F0900000000000000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757491" y="5706948"/>
            <a:ext cx="3272307" cy="3272306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9622460" y="3483367"/>
            <a:ext cx="2569540" cy="256954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-1459049" y="-1094206"/>
            <a:ext cx="2378589" cy="237858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21208" y="3831373"/>
            <a:ext cx="41117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5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文華國小 輔導室 </a:t>
            </a:r>
            <a:endParaRPr lang="en-US" altLang="zh-TW" sz="2500" dirty="0">
              <a:solidFill>
                <a:schemeClr val="accent6">
                  <a:lumMod val="50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altLang="zh-TW" sz="25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2022.05</a:t>
            </a:r>
            <a:endParaRPr lang="zh-CN" altLang="en-US" sz="2500" dirty="0">
              <a:solidFill>
                <a:schemeClr val="accent6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9976485" y="997585"/>
            <a:ext cx="838200" cy="8382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FF94C59F-8A16-4E92-A997-4FF7F2136C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73" b="93207" l="5398" r="93466">
                        <a14:foregroundMark x1="9375" y1="38587" x2="5824" y2="45245"/>
                        <a14:foregroundMark x1="5824" y1="45245" x2="5398" y2="52989"/>
                        <a14:foregroundMark x1="5398" y1="52989" x2="8949" y2="64402"/>
                        <a14:foregroundMark x1="61364" y1="52310" x2="20881" y2="74457"/>
                        <a14:foregroundMark x1="20881" y1="74457" x2="63920" y2="53125"/>
                        <a14:foregroundMark x1="63920" y1="53125" x2="66619" y2="60326"/>
                        <a14:foregroundMark x1="66619" y1="60326" x2="66193" y2="82745"/>
                        <a14:foregroundMark x1="60795" y1="66440" x2="77131" y2="62908"/>
                        <a14:foregroundMark x1="77131" y1="62908" x2="82244" y2="60870"/>
                        <a14:foregroundMark x1="71165" y1="44293" x2="70170" y2="69837"/>
                        <a14:foregroundMark x1="76563" y1="48234" x2="77131" y2="64266"/>
                        <a14:foregroundMark x1="63352" y1="43750" x2="64063" y2="58560"/>
                        <a14:foregroundMark x1="55966" y1="59783" x2="57955" y2="77310"/>
                        <a14:foregroundMark x1="41477" y1="76495" x2="52415" y2="87092"/>
                        <a14:foregroundMark x1="36506" y1="74728" x2="39205" y2="81793"/>
                        <a14:foregroundMark x1="30114" y1="89266" x2="47159" y2="93614"/>
                        <a14:foregroundMark x1="47159" y1="93614" x2="53693" y2="93478"/>
                        <a14:foregroundMark x1="52273" y1="9511" x2="61932" y2="9375"/>
                        <a14:foregroundMark x1="61932" y1="9375" x2="69744" y2="10462"/>
                        <a14:foregroundMark x1="69744" y1="10462" x2="76420" y2="13995"/>
                        <a14:foregroundMark x1="76420" y1="13995" x2="76705" y2="14266"/>
                        <a14:foregroundMark x1="67898" y1="11413" x2="79261" y2="16168"/>
                        <a14:foregroundMark x1="43466" y1="12228" x2="57955" y2="8967"/>
                        <a14:foregroundMark x1="41051" y1="12636" x2="48580" y2="9375"/>
                        <a14:foregroundMark x1="48580" y1="9375" x2="58949" y2="9647"/>
                        <a14:foregroundMark x1="44176" y1="11957" x2="51989" y2="9103"/>
                        <a14:foregroundMark x1="51989" y1="9103" x2="58523" y2="9647"/>
                        <a14:foregroundMark x1="44886" y1="10734" x2="52415" y2="8696"/>
                        <a14:foregroundMark x1="52415" y1="8696" x2="60938" y2="9103"/>
                        <a14:foregroundMark x1="60938" y1="9103" x2="65909" y2="10870"/>
                        <a14:foregroundMark x1="49148" y1="10462" x2="56676" y2="7473"/>
                        <a14:foregroundMark x1="56676" y1="7473" x2="63352" y2="9783"/>
                        <a14:foregroundMark x1="92472" y1="36005" x2="95455" y2="43207"/>
                        <a14:foregroundMark x1="95455" y1="43207" x2="93466" y2="57880"/>
                        <a14:foregroundMark x1="93466" y1="57880" x2="92898" y2="595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6978" y="3551006"/>
            <a:ext cx="3065577" cy="32049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-19051" y="0"/>
            <a:ext cx="2362200" cy="2362200"/>
          </a:xfrm>
          <a:prstGeom prst="ellipse">
            <a:avLst/>
          </a:prstGeom>
          <a:solidFill>
            <a:srgbClr val="D9D5CA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-1805305" y="-1043305"/>
            <a:ext cx="3124200" cy="3124200"/>
          </a:xfrm>
          <a:prstGeom prst="ellipse">
            <a:avLst/>
          </a:prstGeom>
          <a:solidFill>
            <a:srgbClr val="8BB6CB">
              <a:alpha val="8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85775" y="1920240"/>
            <a:ext cx="1562100" cy="1562100"/>
          </a:xfrm>
          <a:prstGeom prst="ellipse">
            <a:avLst/>
          </a:prstGeom>
          <a:solidFill>
            <a:srgbClr val="C5A086">
              <a:alpha val="83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 flipV="1">
            <a:off x="10454640" y="3246120"/>
            <a:ext cx="2362200" cy="2362200"/>
          </a:xfrm>
          <a:prstGeom prst="ellipse">
            <a:avLst/>
          </a:prstGeom>
          <a:solidFill>
            <a:srgbClr val="C5A086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 flipV="1">
            <a:off x="9490711" y="4629785"/>
            <a:ext cx="3124200" cy="3124200"/>
          </a:xfrm>
          <a:prstGeom prst="ellipse">
            <a:avLst/>
          </a:prstGeom>
          <a:solidFill>
            <a:srgbClr val="BA764F">
              <a:alpha val="91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 flipV="1">
            <a:off x="8649970" y="4704080"/>
            <a:ext cx="1235711" cy="1235710"/>
          </a:xfrm>
          <a:prstGeom prst="ellipse">
            <a:avLst/>
          </a:prstGeom>
          <a:solidFill>
            <a:srgbClr val="2E4A4E">
              <a:alpha val="82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10246803" y="4036811"/>
            <a:ext cx="2569540" cy="256954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-1528002" y="116"/>
            <a:ext cx="2569540" cy="256954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843270" y="1469390"/>
            <a:ext cx="2012951" cy="2012950"/>
          </a:xfrm>
          <a:prstGeom prst="ellipse">
            <a:avLst/>
          </a:prstGeom>
          <a:solidFill>
            <a:srgbClr val="BA764F">
              <a:alpha val="62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11081" y="814812"/>
            <a:ext cx="2143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solidFill>
                  <a:srgbClr val="F3E5D8"/>
                </a:solidFill>
              </a:rPr>
              <a:t>https://www.ypppt.com/</a:t>
            </a:r>
            <a:endParaRPr lang="zh-CN" altLang="en-US" sz="1200" dirty="0">
              <a:solidFill>
                <a:srgbClr val="F3E5D8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6389705-8061-45B6-B2A4-5D854B0B9D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211" y="0"/>
            <a:ext cx="9697578" cy="6858000"/>
          </a:xfrm>
          <a:prstGeom prst="rect">
            <a:avLst/>
          </a:prstGeom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15C5A934-C111-4F19-8A53-F2B310CB3389}"/>
              </a:ext>
            </a:extLst>
          </p:cNvPr>
          <p:cNvSpPr/>
          <p:nvPr/>
        </p:nvSpPr>
        <p:spPr>
          <a:xfrm>
            <a:off x="5260680" y="205273"/>
            <a:ext cx="905069" cy="2612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468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1965" y="211437"/>
            <a:ext cx="1450255" cy="1248353"/>
            <a:chOff x="1089048" y="-256560"/>
            <a:chExt cx="1450255" cy="1248353"/>
          </a:xfrm>
        </p:grpSpPr>
        <p:sp>
          <p:nvSpPr>
            <p:cNvPr id="3" name="椭圆 2"/>
            <p:cNvSpPr/>
            <p:nvPr/>
          </p:nvSpPr>
          <p:spPr>
            <a:xfrm>
              <a:off x="1334158" y="-256560"/>
              <a:ext cx="1100455" cy="1100455"/>
            </a:xfrm>
            <a:prstGeom prst="ellipse">
              <a:avLst/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089048" y="118720"/>
              <a:ext cx="349204" cy="349204"/>
            </a:xfrm>
            <a:prstGeom prst="ellipse">
              <a:avLst/>
            </a:prstGeom>
            <a:solidFill>
              <a:srgbClr val="8BB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1263965" y="816557"/>
              <a:ext cx="174602" cy="174602"/>
            </a:xfrm>
            <a:prstGeom prst="ellipse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2277400" y="729890"/>
              <a:ext cx="261903" cy="261903"/>
            </a:xfrm>
            <a:prstGeom prst="ellipse">
              <a:avLst/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2434890" y="-170501"/>
              <a:ext cx="104413" cy="104413"/>
            </a:xfrm>
            <a:prstGeom prst="ellipse">
              <a:avLst/>
            </a:prstGeom>
            <a:solidFill>
              <a:srgbClr val="D9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8" name="文本框 58"/>
          <p:cNvSpPr txBox="1"/>
          <p:nvPr/>
        </p:nvSpPr>
        <p:spPr>
          <a:xfrm>
            <a:off x="835225" y="530735"/>
            <a:ext cx="1693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b="1" dirty="0">
                <a:cs typeface="+mn-ea"/>
                <a:sym typeface="+mn-lt"/>
              </a:rPr>
              <a:t>1.</a:t>
            </a:r>
            <a:r>
              <a:rPr lang="zh-TW" altLang="en-US" sz="2400" b="1" dirty="0">
                <a:cs typeface="+mn-ea"/>
                <a:sym typeface="+mn-lt"/>
              </a:rPr>
              <a:t>先剪下來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16" name="平行四边形 15"/>
          <p:cNvSpPr/>
          <p:nvPr/>
        </p:nvSpPr>
        <p:spPr>
          <a:xfrm rot="5400000" flipH="1">
            <a:off x="1467758" y="1957380"/>
            <a:ext cx="349041" cy="360523"/>
          </a:xfrm>
          <a:prstGeom prst="parallelogram">
            <a:avLst>
              <a:gd name="adj" fmla="val 32376"/>
            </a:avLst>
          </a:prstGeom>
          <a:solidFill>
            <a:srgbClr val="2E4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7" name="平行四边形 16"/>
          <p:cNvSpPr/>
          <p:nvPr/>
        </p:nvSpPr>
        <p:spPr>
          <a:xfrm rot="5400000" flipH="1">
            <a:off x="6418634" y="1957380"/>
            <a:ext cx="349041" cy="360523"/>
          </a:xfrm>
          <a:prstGeom prst="parallelogram">
            <a:avLst>
              <a:gd name="adj" fmla="val 32376"/>
            </a:avLst>
          </a:prstGeom>
          <a:solidFill>
            <a:srgbClr val="BA7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A5719F24-9163-4E0F-A38D-54A95CB30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129" y="-74645"/>
            <a:ext cx="4836537" cy="68580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A9517697-554A-43DE-BE51-09DE468A3611}"/>
              </a:ext>
            </a:extLst>
          </p:cNvPr>
          <p:cNvSpPr/>
          <p:nvPr/>
        </p:nvSpPr>
        <p:spPr>
          <a:xfrm>
            <a:off x="3834882" y="586717"/>
            <a:ext cx="4599991" cy="462909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AC46CA0A-4367-4308-B483-6F3BE177DA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45" b="91192" l="7463" r="89552">
                        <a14:foregroundMark x1="7463" y1="26943" x2="13060" y2="44041"/>
                        <a14:foregroundMark x1="11940" y1="81865" x2="30970" y2="91192"/>
                        <a14:foregroundMark x1="30970" y1="91192" x2="30970" y2="90155"/>
                        <a14:foregroundMark x1="48507" y1="52850" x2="85448" y2="53886"/>
                        <a14:foregroundMark x1="20896" y1="24870" x2="22388" y2="40933"/>
                        <a14:foregroundMark x1="65299" y1="30052" x2="37687" y2="58549"/>
                        <a14:foregroundMark x1="40299" y1="50777" x2="55224" y2="66839"/>
                        <a14:foregroundMark x1="55224" y1="66839" x2="55597" y2="67876"/>
                        <a14:foregroundMark x1="15672" y1="26943" x2="18657" y2="41451"/>
                        <a14:foregroundMark x1="50000" y1="56477" x2="82836" y2="569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86842" y="211437"/>
            <a:ext cx="973870" cy="701332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7AABD463-556C-4924-A7C5-6C2E587E72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45" b="91192" l="7463" r="89552">
                        <a14:foregroundMark x1="7463" y1="26943" x2="13060" y2="44041"/>
                        <a14:foregroundMark x1="11940" y1="81865" x2="30970" y2="91192"/>
                        <a14:foregroundMark x1="30970" y1="91192" x2="30970" y2="90155"/>
                        <a14:foregroundMark x1="48507" y1="52850" x2="85448" y2="53886"/>
                        <a14:foregroundMark x1="20896" y1="24870" x2="22388" y2="40933"/>
                        <a14:foregroundMark x1="65299" y1="30052" x2="37687" y2="58549"/>
                        <a14:foregroundMark x1="40299" y1="50777" x2="55224" y2="66839"/>
                        <a14:foregroundMark x1="55224" y1="66839" x2="55597" y2="67876"/>
                        <a14:foregroundMark x1="15672" y1="26943" x2="18657" y2="41451"/>
                        <a14:foregroundMark x1="50000" y1="56477" x2="82836" y2="569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5512" y="6225398"/>
            <a:ext cx="973870" cy="7013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4"/>
          <p:cNvGrpSpPr/>
          <p:nvPr/>
        </p:nvGrpSpPr>
        <p:grpSpPr>
          <a:xfrm>
            <a:off x="281965" y="211437"/>
            <a:ext cx="1450255" cy="1248353"/>
            <a:chOff x="1089048" y="-256560"/>
            <a:chExt cx="1450255" cy="1248353"/>
          </a:xfrm>
        </p:grpSpPr>
        <p:sp>
          <p:nvSpPr>
            <p:cNvPr id="56" name="椭圆 55"/>
            <p:cNvSpPr/>
            <p:nvPr/>
          </p:nvSpPr>
          <p:spPr>
            <a:xfrm>
              <a:off x="1334158" y="-256560"/>
              <a:ext cx="1100455" cy="1100455"/>
            </a:xfrm>
            <a:prstGeom prst="ellipse">
              <a:avLst/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1089048" y="118720"/>
              <a:ext cx="349204" cy="349204"/>
            </a:xfrm>
            <a:prstGeom prst="ellipse">
              <a:avLst/>
            </a:prstGeom>
            <a:solidFill>
              <a:srgbClr val="8BB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1263965" y="816557"/>
              <a:ext cx="174602" cy="174602"/>
            </a:xfrm>
            <a:prstGeom prst="ellipse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2277400" y="729890"/>
              <a:ext cx="261903" cy="261903"/>
            </a:xfrm>
            <a:prstGeom prst="ellipse">
              <a:avLst/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2434890" y="-170501"/>
              <a:ext cx="104413" cy="104413"/>
            </a:xfrm>
            <a:prstGeom prst="ellipse">
              <a:avLst/>
            </a:prstGeom>
            <a:solidFill>
              <a:srgbClr val="D9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43" name="文本框 58"/>
          <p:cNvSpPr txBox="1"/>
          <p:nvPr/>
        </p:nvSpPr>
        <p:spPr>
          <a:xfrm>
            <a:off x="835225" y="530735"/>
            <a:ext cx="5386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2400" b="1" dirty="0">
                <a:cs typeface="+mn-ea"/>
                <a:sym typeface="+mn-lt"/>
              </a:rPr>
              <a:t>2.</a:t>
            </a:r>
            <a:r>
              <a:rPr lang="zh-TW" altLang="en-US" sz="2400" b="1" dirty="0">
                <a:cs typeface="+mn-ea"/>
                <a:sym typeface="+mn-lt"/>
              </a:rPr>
              <a:t>沿著虛線折，將吉祥物的臉蛋露出來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19" name="矩形 15"/>
          <p:cNvSpPr/>
          <p:nvPr/>
        </p:nvSpPr>
        <p:spPr>
          <a:xfrm>
            <a:off x="5338445" y="4823142"/>
            <a:ext cx="457200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D9D5CA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1" name="矩形 15"/>
          <p:cNvSpPr/>
          <p:nvPr/>
        </p:nvSpPr>
        <p:spPr>
          <a:xfrm>
            <a:off x="7976871" y="4823142"/>
            <a:ext cx="455613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BA764F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2" name="矩形 15"/>
          <p:cNvSpPr/>
          <p:nvPr/>
        </p:nvSpPr>
        <p:spPr>
          <a:xfrm flipH="1">
            <a:off x="7533959" y="4823142"/>
            <a:ext cx="455612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BA764F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0" name="矩形 15"/>
          <p:cNvSpPr/>
          <p:nvPr/>
        </p:nvSpPr>
        <p:spPr>
          <a:xfrm>
            <a:off x="8857934" y="4823142"/>
            <a:ext cx="455612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2E4A4E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cs typeface="+mn-ea"/>
              <a:sym typeface="+mn-lt"/>
            </a:endParaRPr>
          </a:p>
        </p:txBody>
      </p:sp>
      <p:sp>
        <p:nvSpPr>
          <p:cNvPr id="81" name="矩形 15"/>
          <p:cNvSpPr/>
          <p:nvPr/>
        </p:nvSpPr>
        <p:spPr>
          <a:xfrm flipH="1">
            <a:off x="8400733" y="4823142"/>
            <a:ext cx="457200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2E4A4E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cs typeface="+mn-ea"/>
              <a:sym typeface="+mn-lt"/>
            </a:endParaRPr>
          </a:p>
        </p:txBody>
      </p:sp>
      <p:sp>
        <p:nvSpPr>
          <p:cNvPr id="87" name="矩形 15"/>
          <p:cNvSpPr/>
          <p:nvPr/>
        </p:nvSpPr>
        <p:spPr>
          <a:xfrm>
            <a:off x="9751695" y="4823142"/>
            <a:ext cx="457200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D9D5CA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cs typeface="+mn-ea"/>
              <a:sym typeface="+mn-lt"/>
            </a:endParaRPr>
          </a:p>
        </p:txBody>
      </p:sp>
      <p:sp>
        <p:nvSpPr>
          <p:cNvPr id="88" name="矩形 15"/>
          <p:cNvSpPr/>
          <p:nvPr/>
        </p:nvSpPr>
        <p:spPr>
          <a:xfrm flipH="1">
            <a:off x="9308783" y="4823142"/>
            <a:ext cx="457200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D9D5CA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cs typeface="+mn-ea"/>
              <a:sym typeface="+mn-lt"/>
            </a:endParaRPr>
          </a:p>
        </p:txBody>
      </p:sp>
      <p:sp>
        <p:nvSpPr>
          <p:cNvPr id="95" name="矩形 15"/>
          <p:cNvSpPr/>
          <p:nvPr/>
        </p:nvSpPr>
        <p:spPr>
          <a:xfrm flipH="1">
            <a:off x="10177145" y="4823142"/>
            <a:ext cx="457200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BA764F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cs typeface="+mn-ea"/>
              <a:sym typeface="+mn-lt"/>
            </a:endParaRPr>
          </a:p>
        </p:txBody>
      </p:sp>
      <p:sp>
        <p:nvSpPr>
          <p:cNvPr id="101" name="椭圆 100"/>
          <p:cNvSpPr>
            <a:spLocks noChangeAspect="1"/>
          </p:cNvSpPr>
          <p:nvPr/>
        </p:nvSpPr>
        <p:spPr>
          <a:xfrm>
            <a:off x="5292408" y="5256530"/>
            <a:ext cx="131763" cy="133350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02" name="椭圆 101"/>
          <p:cNvSpPr>
            <a:spLocks noChangeAspect="1"/>
          </p:cNvSpPr>
          <p:nvPr/>
        </p:nvSpPr>
        <p:spPr>
          <a:xfrm>
            <a:off x="7092633" y="5256530"/>
            <a:ext cx="131763" cy="133350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04" name="椭圆 103"/>
          <p:cNvSpPr>
            <a:spLocks noChangeAspect="1"/>
          </p:cNvSpPr>
          <p:nvPr/>
        </p:nvSpPr>
        <p:spPr>
          <a:xfrm>
            <a:off x="7943533" y="5256530"/>
            <a:ext cx="131763" cy="133350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05" name="椭圆 104"/>
          <p:cNvSpPr>
            <a:spLocks noChangeAspect="1"/>
          </p:cNvSpPr>
          <p:nvPr/>
        </p:nvSpPr>
        <p:spPr>
          <a:xfrm>
            <a:off x="8805545" y="5256530"/>
            <a:ext cx="131763" cy="133350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06" name="椭圆 105"/>
          <p:cNvSpPr>
            <a:spLocks noChangeAspect="1"/>
          </p:cNvSpPr>
          <p:nvPr/>
        </p:nvSpPr>
        <p:spPr>
          <a:xfrm>
            <a:off x="9705657" y="5256530"/>
            <a:ext cx="131763" cy="133350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07" name="椭圆 106"/>
          <p:cNvSpPr>
            <a:spLocks noChangeAspect="1"/>
          </p:cNvSpPr>
          <p:nvPr/>
        </p:nvSpPr>
        <p:spPr>
          <a:xfrm>
            <a:off x="10526396" y="5256530"/>
            <a:ext cx="131763" cy="133350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71272CE7-6456-4081-AE31-D886C728D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102" y="1824053"/>
            <a:ext cx="4194904" cy="3280551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005CE585-5AEE-4187-88DD-6921DE343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45" y="1807789"/>
            <a:ext cx="4122384" cy="3313081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B4B16C2D-4CC6-447A-A845-3AE8F6B4A0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8903" y="1805689"/>
            <a:ext cx="3136833" cy="3315181"/>
          </a:xfrm>
          <a:prstGeom prst="rect">
            <a:avLst/>
          </a:prstGeom>
        </p:spPr>
      </p:pic>
      <p:sp>
        <p:nvSpPr>
          <p:cNvPr id="5" name="箭號: 向右 4">
            <a:extLst>
              <a:ext uri="{FF2B5EF4-FFF2-40B4-BE49-F238E27FC236}">
                <a16:creationId xmlns:a16="http://schemas.microsoft.com/office/drawing/2014/main" id="{DB865530-427A-48EB-A0A8-72FC66AC4A60}"/>
              </a:ext>
            </a:extLst>
          </p:cNvPr>
          <p:cNvSpPr/>
          <p:nvPr/>
        </p:nvSpPr>
        <p:spPr>
          <a:xfrm>
            <a:off x="1983105" y="5567680"/>
            <a:ext cx="8675054" cy="7595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 flipV="1">
            <a:off x="8210551" y="1291649"/>
            <a:ext cx="2362200" cy="2362200"/>
          </a:xfrm>
          <a:prstGeom prst="ellipse">
            <a:avLst/>
          </a:prstGeom>
          <a:solidFill>
            <a:srgbClr val="8BB6CB">
              <a:alpha val="5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-57151" y="0"/>
            <a:ext cx="2362200" cy="2362200"/>
          </a:xfrm>
          <a:prstGeom prst="ellipse">
            <a:avLst/>
          </a:prstGeom>
          <a:solidFill>
            <a:srgbClr val="D9D5CA">
              <a:alpha val="87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432685" y="1291649"/>
            <a:ext cx="1266288" cy="1266288"/>
          </a:xfrm>
          <a:prstGeom prst="ellipse">
            <a:avLst/>
          </a:prstGeom>
          <a:solidFill>
            <a:srgbClr val="2E4A4E">
              <a:alpha val="4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42951" y="1805940"/>
            <a:ext cx="1562100" cy="1562100"/>
          </a:xfrm>
          <a:prstGeom prst="ellipse">
            <a:avLst/>
          </a:prstGeom>
          <a:solidFill>
            <a:srgbClr val="C5A086">
              <a:alpha val="77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 flipV="1">
            <a:off x="2745313" y="621446"/>
            <a:ext cx="491075" cy="491074"/>
          </a:xfrm>
          <a:prstGeom prst="ellipse">
            <a:avLst/>
          </a:prstGeom>
          <a:solidFill>
            <a:srgbClr val="BA764F">
              <a:alpha val="83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 flipV="1">
            <a:off x="578741" y="1805942"/>
            <a:ext cx="4410075" cy="4410075"/>
          </a:xfrm>
          <a:prstGeom prst="ellipse">
            <a:avLst/>
          </a:prstGeom>
          <a:solidFill>
            <a:srgbClr val="BA764F">
              <a:alpha val="4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00965" y="2225040"/>
            <a:ext cx="603887" cy="603886"/>
          </a:xfrm>
          <a:prstGeom prst="ellipse">
            <a:avLst/>
          </a:prstGeom>
          <a:solidFill>
            <a:sysClr val="window" lastClr="FFFFFF">
              <a:lumMod val="75000"/>
              <a:alpha val="48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100829" y="5487994"/>
            <a:ext cx="417507" cy="417506"/>
          </a:xfrm>
          <a:prstGeom prst="ellipse">
            <a:avLst/>
          </a:prstGeom>
          <a:solidFill>
            <a:srgbClr val="2E4A4E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8844916" y="4939032"/>
            <a:ext cx="1092835" cy="1092835"/>
          </a:xfrm>
          <a:prstGeom prst="ellipse">
            <a:avLst/>
          </a:prstGeom>
          <a:solidFill>
            <a:srgbClr val="8BB6CB">
              <a:alpha val="87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-1132205" y="1291590"/>
            <a:ext cx="2673351" cy="267335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9514206" y="5157472"/>
            <a:ext cx="880745" cy="880745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58">
            <a:extLst>
              <a:ext uri="{FF2B5EF4-FFF2-40B4-BE49-F238E27FC236}">
                <a16:creationId xmlns:a16="http://schemas.microsoft.com/office/drawing/2014/main" id="{6A12429E-5304-4B4C-9D9C-1FF68F1F80C0}"/>
              </a:ext>
            </a:extLst>
          </p:cNvPr>
          <p:cNvSpPr txBox="1"/>
          <p:nvPr/>
        </p:nvSpPr>
        <p:spPr>
          <a:xfrm>
            <a:off x="835225" y="530735"/>
            <a:ext cx="3231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2400" b="1" dirty="0">
                <a:cs typeface="+mn-ea"/>
                <a:sym typeface="+mn-lt"/>
              </a:rPr>
              <a:t>3.</a:t>
            </a:r>
            <a:r>
              <a:rPr lang="zh-TW" altLang="en-US" sz="2400" b="1" dirty="0">
                <a:cs typeface="+mn-ea"/>
                <a:sym typeface="+mn-lt"/>
              </a:rPr>
              <a:t>將裡面一張的往下折</a:t>
            </a:r>
            <a:endParaRPr lang="zh-CN" altLang="en-US" sz="2400" b="1" dirty="0">
              <a:cs typeface="+mn-ea"/>
              <a:sym typeface="+mn-lt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F3665B4-BE39-402F-AE26-A0099D93F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507" y="1291590"/>
            <a:ext cx="6924511" cy="46770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 flipV="1">
            <a:off x="8210551" y="1291649"/>
            <a:ext cx="2362200" cy="2362200"/>
          </a:xfrm>
          <a:prstGeom prst="ellipse">
            <a:avLst/>
          </a:prstGeom>
          <a:solidFill>
            <a:srgbClr val="8BB6CB">
              <a:alpha val="5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-57151" y="0"/>
            <a:ext cx="2362200" cy="2362200"/>
          </a:xfrm>
          <a:prstGeom prst="ellipse">
            <a:avLst/>
          </a:prstGeom>
          <a:solidFill>
            <a:srgbClr val="D9D5CA">
              <a:alpha val="87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432685" y="1291649"/>
            <a:ext cx="1266288" cy="1266288"/>
          </a:xfrm>
          <a:prstGeom prst="ellipse">
            <a:avLst/>
          </a:prstGeom>
          <a:solidFill>
            <a:srgbClr val="2E4A4E">
              <a:alpha val="4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42951" y="1805940"/>
            <a:ext cx="1562100" cy="1562100"/>
          </a:xfrm>
          <a:prstGeom prst="ellipse">
            <a:avLst/>
          </a:prstGeom>
          <a:solidFill>
            <a:srgbClr val="C5A086">
              <a:alpha val="77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 flipV="1">
            <a:off x="2745313" y="621446"/>
            <a:ext cx="491075" cy="491074"/>
          </a:xfrm>
          <a:prstGeom prst="ellipse">
            <a:avLst/>
          </a:prstGeom>
          <a:solidFill>
            <a:srgbClr val="BA764F">
              <a:alpha val="83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 flipV="1">
            <a:off x="578741" y="1805942"/>
            <a:ext cx="4410075" cy="4410075"/>
          </a:xfrm>
          <a:prstGeom prst="ellipse">
            <a:avLst/>
          </a:prstGeom>
          <a:solidFill>
            <a:srgbClr val="BA764F">
              <a:alpha val="4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00965" y="2225040"/>
            <a:ext cx="603887" cy="603886"/>
          </a:xfrm>
          <a:prstGeom prst="ellipse">
            <a:avLst/>
          </a:prstGeom>
          <a:solidFill>
            <a:sysClr val="window" lastClr="FFFFFF">
              <a:lumMod val="75000"/>
              <a:alpha val="48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100829" y="5487994"/>
            <a:ext cx="417507" cy="417506"/>
          </a:xfrm>
          <a:prstGeom prst="ellipse">
            <a:avLst/>
          </a:prstGeom>
          <a:solidFill>
            <a:srgbClr val="2E4A4E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8844916" y="4939032"/>
            <a:ext cx="1092835" cy="1092835"/>
          </a:xfrm>
          <a:prstGeom prst="ellipse">
            <a:avLst/>
          </a:prstGeom>
          <a:solidFill>
            <a:srgbClr val="8BB6CB">
              <a:alpha val="87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-1132205" y="1291590"/>
            <a:ext cx="2673351" cy="267335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9514206" y="5157472"/>
            <a:ext cx="880745" cy="880745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58">
            <a:extLst>
              <a:ext uri="{FF2B5EF4-FFF2-40B4-BE49-F238E27FC236}">
                <a16:creationId xmlns:a16="http://schemas.microsoft.com/office/drawing/2014/main" id="{6A12429E-5304-4B4C-9D9C-1FF68F1F80C0}"/>
              </a:ext>
            </a:extLst>
          </p:cNvPr>
          <p:cNvSpPr txBox="1"/>
          <p:nvPr/>
        </p:nvSpPr>
        <p:spPr>
          <a:xfrm>
            <a:off x="835225" y="530735"/>
            <a:ext cx="2616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2400" b="1" dirty="0">
                <a:cs typeface="+mn-ea"/>
                <a:sym typeface="+mn-lt"/>
              </a:rPr>
              <a:t>4.</a:t>
            </a:r>
            <a:r>
              <a:rPr lang="zh-TW" altLang="en-US" sz="2400" b="1" dirty="0">
                <a:cs typeface="+mn-ea"/>
                <a:sym typeface="+mn-lt"/>
              </a:rPr>
              <a:t>將兩個角塞進去</a:t>
            </a:r>
            <a:endParaRPr lang="zh-CN" altLang="en-US" sz="2400" b="1" dirty="0">
              <a:cs typeface="+mn-ea"/>
              <a:sym typeface="+mn-lt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9A9DC6E-BFC7-45BA-9948-C30555559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607" y="530735"/>
            <a:ext cx="6439799" cy="614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2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 flipV="1">
            <a:off x="8210551" y="1291649"/>
            <a:ext cx="2362200" cy="2362200"/>
          </a:xfrm>
          <a:prstGeom prst="ellipse">
            <a:avLst/>
          </a:prstGeom>
          <a:solidFill>
            <a:srgbClr val="8BB6CB">
              <a:alpha val="5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-57151" y="0"/>
            <a:ext cx="2362200" cy="2362200"/>
          </a:xfrm>
          <a:prstGeom prst="ellipse">
            <a:avLst/>
          </a:prstGeom>
          <a:solidFill>
            <a:srgbClr val="D9D5CA">
              <a:alpha val="87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432685" y="1291649"/>
            <a:ext cx="1266288" cy="1266288"/>
          </a:xfrm>
          <a:prstGeom prst="ellipse">
            <a:avLst/>
          </a:prstGeom>
          <a:solidFill>
            <a:srgbClr val="2E4A4E">
              <a:alpha val="4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42951" y="1805940"/>
            <a:ext cx="1562100" cy="1562100"/>
          </a:xfrm>
          <a:prstGeom prst="ellipse">
            <a:avLst/>
          </a:prstGeom>
          <a:solidFill>
            <a:srgbClr val="C5A086">
              <a:alpha val="77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 flipV="1">
            <a:off x="2745313" y="621446"/>
            <a:ext cx="491075" cy="491074"/>
          </a:xfrm>
          <a:prstGeom prst="ellipse">
            <a:avLst/>
          </a:prstGeom>
          <a:solidFill>
            <a:srgbClr val="BA764F">
              <a:alpha val="83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 flipV="1">
            <a:off x="578741" y="1805942"/>
            <a:ext cx="4410075" cy="4410075"/>
          </a:xfrm>
          <a:prstGeom prst="ellipse">
            <a:avLst/>
          </a:prstGeom>
          <a:solidFill>
            <a:srgbClr val="BA764F">
              <a:alpha val="4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00965" y="2225040"/>
            <a:ext cx="603887" cy="603886"/>
          </a:xfrm>
          <a:prstGeom prst="ellipse">
            <a:avLst/>
          </a:prstGeom>
          <a:solidFill>
            <a:sysClr val="window" lastClr="FFFFFF">
              <a:lumMod val="75000"/>
              <a:alpha val="48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100829" y="5487994"/>
            <a:ext cx="417507" cy="417506"/>
          </a:xfrm>
          <a:prstGeom prst="ellipse">
            <a:avLst/>
          </a:prstGeom>
          <a:solidFill>
            <a:srgbClr val="2E4A4E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8844916" y="4939032"/>
            <a:ext cx="1092835" cy="1092835"/>
          </a:xfrm>
          <a:prstGeom prst="ellipse">
            <a:avLst/>
          </a:prstGeom>
          <a:solidFill>
            <a:srgbClr val="8BB6CB">
              <a:alpha val="87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-1132205" y="1291590"/>
            <a:ext cx="2673351" cy="267335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9514206" y="5157472"/>
            <a:ext cx="880745" cy="880745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58">
            <a:extLst>
              <a:ext uri="{FF2B5EF4-FFF2-40B4-BE49-F238E27FC236}">
                <a16:creationId xmlns:a16="http://schemas.microsoft.com/office/drawing/2014/main" id="{6A12429E-5304-4B4C-9D9C-1FF68F1F80C0}"/>
              </a:ext>
            </a:extLst>
          </p:cNvPr>
          <p:cNvSpPr txBox="1"/>
          <p:nvPr/>
        </p:nvSpPr>
        <p:spPr>
          <a:xfrm>
            <a:off x="835225" y="530735"/>
            <a:ext cx="3231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2400" b="1" dirty="0">
                <a:cs typeface="+mn-ea"/>
                <a:sym typeface="+mn-lt"/>
              </a:rPr>
              <a:t>5.</a:t>
            </a:r>
            <a:r>
              <a:rPr lang="zh-TW" altLang="en-US" sz="2400" b="1" dirty="0">
                <a:cs typeface="+mn-ea"/>
                <a:sym typeface="+mn-lt"/>
              </a:rPr>
              <a:t>最後貼上耳朵，完成</a:t>
            </a:r>
            <a:endParaRPr lang="zh-CN" altLang="en-US" sz="2400" b="1" dirty="0">
              <a:cs typeface="+mn-ea"/>
              <a:sym typeface="+mn-lt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04E7F91-5079-48AE-87C4-6EBB31D9D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85" y="1324862"/>
            <a:ext cx="4741918" cy="480413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0FA51C5B-1478-4642-A129-857FC0E31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746" y="1342632"/>
            <a:ext cx="4625389" cy="4768589"/>
          </a:xfrm>
          <a:prstGeom prst="rect">
            <a:avLst/>
          </a:prstGeom>
        </p:spPr>
      </p:pic>
      <p:sp>
        <p:nvSpPr>
          <p:cNvPr id="7" name="語音泡泡: 圓角矩形 6">
            <a:extLst>
              <a:ext uri="{FF2B5EF4-FFF2-40B4-BE49-F238E27FC236}">
                <a16:creationId xmlns:a16="http://schemas.microsoft.com/office/drawing/2014/main" id="{EBD50BBA-CA7A-49A0-AB78-239B1AAB28A1}"/>
              </a:ext>
            </a:extLst>
          </p:cNvPr>
          <p:cNvSpPr/>
          <p:nvPr/>
        </p:nvSpPr>
        <p:spPr>
          <a:xfrm>
            <a:off x="6519721" y="304627"/>
            <a:ext cx="4871786" cy="1124712"/>
          </a:xfrm>
          <a:prstGeom prst="wedgeRoundRectCallout">
            <a:avLst>
              <a:gd name="adj1" fmla="val 6382"/>
              <a:gd name="adj2" fmla="val 10965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背後可以加上給媽媽的話語喔</a:t>
            </a:r>
            <a:r>
              <a:rPr lang="en-US" altLang="zh-TW" sz="2800" dirty="0"/>
              <a:t>!</a:t>
            </a:r>
            <a:endParaRPr lang="zh-TW" altLang="en-US" sz="2800" dirty="0"/>
          </a:p>
        </p:txBody>
      </p:sp>
      <p:sp>
        <p:nvSpPr>
          <p:cNvPr id="18" name="語音泡泡: 圓角矩形 17">
            <a:extLst>
              <a:ext uri="{FF2B5EF4-FFF2-40B4-BE49-F238E27FC236}">
                <a16:creationId xmlns:a16="http://schemas.microsoft.com/office/drawing/2014/main" id="{1085D500-3975-4AC3-9371-7976E87B7C00}"/>
              </a:ext>
            </a:extLst>
          </p:cNvPr>
          <p:cNvSpPr/>
          <p:nvPr/>
        </p:nvSpPr>
        <p:spPr>
          <a:xfrm>
            <a:off x="373767" y="5765758"/>
            <a:ext cx="2524744" cy="900517"/>
          </a:xfrm>
          <a:prstGeom prst="wedgeRoundRectCallout">
            <a:avLst>
              <a:gd name="adj1" fmla="val 46358"/>
              <a:gd name="adj2" fmla="val -134653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可以加上顏色</a:t>
            </a:r>
          </a:p>
        </p:txBody>
      </p:sp>
    </p:spTree>
    <p:extLst>
      <p:ext uri="{BB962C8B-B14F-4D97-AF65-F5344CB8AC3E}">
        <p14:creationId xmlns:p14="http://schemas.microsoft.com/office/powerpoint/2010/main" val="384385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 flipV="1">
            <a:off x="8210551" y="1291649"/>
            <a:ext cx="2362200" cy="2362200"/>
          </a:xfrm>
          <a:prstGeom prst="ellipse">
            <a:avLst/>
          </a:prstGeom>
          <a:solidFill>
            <a:srgbClr val="8BB6CB">
              <a:alpha val="5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-57151" y="0"/>
            <a:ext cx="2362200" cy="2362200"/>
          </a:xfrm>
          <a:prstGeom prst="ellipse">
            <a:avLst/>
          </a:prstGeom>
          <a:solidFill>
            <a:srgbClr val="D9D5CA">
              <a:alpha val="87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432685" y="1291649"/>
            <a:ext cx="1266288" cy="1266288"/>
          </a:xfrm>
          <a:prstGeom prst="ellipse">
            <a:avLst/>
          </a:prstGeom>
          <a:solidFill>
            <a:srgbClr val="2E4A4E">
              <a:alpha val="4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42951" y="1805940"/>
            <a:ext cx="1562100" cy="1562100"/>
          </a:xfrm>
          <a:prstGeom prst="ellipse">
            <a:avLst/>
          </a:prstGeom>
          <a:solidFill>
            <a:srgbClr val="C5A086">
              <a:alpha val="77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 flipV="1">
            <a:off x="2745313" y="621446"/>
            <a:ext cx="491075" cy="491074"/>
          </a:xfrm>
          <a:prstGeom prst="ellipse">
            <a:avLst/>
          </a:prstGeom>
          <a:solidFill>
            <a:srgbClr val="BA764F">
              <a:alpha val="83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 flipV="1">
            <a:off x="578741" y="1805942"/>
            <a:ext cx="4410075" cy="4410075"/>
          </a:xfrm>
          <a:prstGeom prst="ellipse">
            <a:avLst/>
          </a:prstGeom>
          <a:solidFill>
            <a:srgbClr val="BA764F">
              <a:alpha val="4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00965" y="2225040"/>
            <a:ext cx="603887" cy="603886"/>
          </a:xfrm>
          <a:prstGeom prst="ellipse">
            <a:avLst/>
          </a:prstGeom>
          <a:solidFill>
            <a:sysClr val="window" lastClr="FFFFFF">
              <a:lumMod val="75000"/>
              <a:alpha val="48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100829" y="5487994"/>
            <a:ext cx="417507" cy="417506"/>
          </a:xfrm>
          <a:prstGeom prst="ellipse">
            <a:avLst/>
          </a:prstGeom>
          <a:solidFill>
            <a:srgbClr val="2E4A4E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8844916" y="4939032"/>
            <a:ext cx="1092835" cy="1092835"/>
          </a:xfrm>
          <a:prstGeom prst="ellipse">
            <a:avLst/>
          </a:prstGeom>
          <a:solidFill>
            <a:srgbClr val="8BB6CB">
              <a:alpha val="87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-1132205" y="1291590"/>
            <a:ext cx="2673351" cy="267335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9514206" y="5157472"/>
            <a:ext cx="880745" cy="880745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58">
            <a:extLst>
              <a:ext uri="{FF2B5EF4-FFF2-40B4-BE49-F238E27FC236}">
                <a16:creationId xmlns:a16="http://schemas.microsoft.com/office/drawing/2014/main" id="{6A12429E-5304-4B4C-9D9C-1FF68F1F80C0}"/>
              </a:ext>
            </a:extLst>
          </p:cNvPr>
          <p:cNvSpPr txBox="1"/>
          <p:nvPr/>
        </p:nvSpPr>
        <p:spPr>
          <a:xfrm>
            <a:off x="835225" y="530735"/>
            <a:ext cx="138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2400" b="1" dirty="0">
                <a:cs typeface="+mn-ea"/>
                <a:sym typeface="+mn-lt"/>
              </a:rPr>
              <a:t>6.</a:t>
            </a:r>
            <a:r>
              <a:rPr lang="zh-TW" altLang="en-US" sz="2400" b="1" dirty="0">
                <a:cs typeface="+mn-ea"/>
                <a:sym typeface="+mn-lt"/>
              </a:rPr>
              <a:t>完成圖</a:t>
            </a:r>
            <a:endParaRPr lang="zh-CN" altLang="en-US" sz="2400" b="1" dirty="0">
              <a:cs typeface="+mn-ea"/>
              <a:sym typeface="+mn-lt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636459C-E25A-45D9-AE3F-CF9223948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44957" y="-231150"/>
            <a:ext cx="3974876" cy="4823708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40736AAD-0B09-4CD9-8AF2-557B51EDD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0156" y="2007922"/>
            <a:ext cx="4157326" cy="4630621"/>
          </a:xfrm>
          <a:prstGeom prst="rect">
            <a:avLst/>
          </a:prstGeom>
        </p:spPr>
      </p:pic>
      <p:sp>
        <p:nvSpPr>
          <p:cNvPr id="18" name="語音泡泡: 圓角矩形 17">
            <a:extLst>
              <a:ext uri="{FF2B5EF4-FFF2-40B4-BE49-F238E27FC236}">
                <a16:creationId xmlns:a16="http://schemas.microsoft.com/office/drawing/2014/main" id="{12609288-E43F-4302-997A-B170CC3B9E3B}"/>
              </a:ext>
            </a:extLst>
          </p:cNvPr>
          <p:cNvSpPr/>
          <p:nvPr/>
        </p:nvSpPr>
        <p:spPr>
          <a:xfrm>
            <a:off x="704852" y="5485449"/>
            <a:ext cx="5327901" cy="900517"/>
          </a:xfrm>
          <a:prstGeom prst="wedgeRoundRectCallout">
            <a:avLst>
              <a:gd name="adj1" fmla="val 127485"/>
              <a:gd name="adj2" fmla="val -192532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自己也可設計獨一無二的專有書籤卡</a:t>
            </a:r>
          </a:p>
        </p:txBody>
      </p:sp>
    </p:spTree>
    <p:extLst>
      <p:ext uri="{BB962C8B-B14F-4D97-AF65-F5344CB8AC3E}">
        <p14:creationId xmlns:p14="http://schemas.microsoft.com/office/powerpoint/2010/main" val="394648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7171057" y="1107442"/>
            <a:ext cx="301625" cy="301625"/>
          </a:xfrm>
          <a:prstGeom prst="ellipse">
            <a:avLst/>
          </a:prstGeom>
          <a:solidFill>
            <a:srgbClr val="D9D5CA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1046461" y="291340"/>
            <a:ext cx="748665" cy="748665"/>
          </a:xfrm>
          <a:prstGeom prst="ellipse">
            <a:avLst/>
          </a:prstGeom>
          <a:solidFill>
            <a:srgbClr val="8BB6CB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28475" y="168277"/>
            <a:ext cx="939165" cy="939165"/>
          </a:xfrm>
          <a:prstGeom prst="ellipse">
            <a:avLst/>
          </a:prstGeom>
          <a:solidFill>
            <a:srgbClr val="BA764F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 flipH="1">
            <a:off x="1426384" y="2513237"/>
            <a:ext cx="228245" cy="228245"/>
          </a:xfrm>
          <a:prstGeom prst="ellipse">
            <a:avLst/>
          </a:prstGeom>
          <a:solidFill>
            <a:srgbClr val="8BB6CB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 flipH="1">
            <a:off x="699537" y="2001061"/>
            <a:ext cx="93232" cy="93232"/>
          </a:xfrm>
          <a:prstGeom prst="ellipse">
            <a:avLst/>
          </a:prstGeom>
          <a:solidFill>
            <a:srgbClr val="C5A086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 flipH="1">
            <a:off x="128475" y="2681248"/>
            <a:ext cx="93232" cy="93232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 flipH="1" flipV="1">
            <a:off x="11701781" y="2606677"/>
            <a:ext cx="93345" cy="93345"/>
          </a:xfrm>
          <a:prstGeom prst="ellipse">
            <a:avLst/>
          </a:prstGeom>
          <a:solidFill>
            <a:srgbClr val="D9D5CA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 flipH="1" flipV="1">
            <a:off x="10941686" y="2513332"/>
            <a:ext cx="93345" cy="93345"/>
          </a:xfrm>
          <a:prstGeom prst="ellipse">
            <a:avLst/>
          </a:prstGeom>
          <a:solidFill>
            <a:srgbClr val="BA764F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" name="1"/>
          <p:cNvSpPr/>
          <p:nvPr/>
        </p:nvSpPr>
        <p:spPr bwMode="auto">
          <a:xfrm>
            <a:off x="978336" y="168277"/>
            <a:ext cx="9465265" cy="708273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ysClr val="window" lastClr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wrap="non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000" dirty="0">
                <a:solidFill>
                  <a:schemeClr val="accent6">
                    <a:lumMod val="50000"/>
                  </a:schemeClr>
                </a:solidFill>
                <a:latin typeface="Hess Yuan Regular" panose="020F0900000000000000" pitchFamily="34" charset="0"/>
              </a:rPr>
              <a:t>1</a:t>
            </a:r>
            <a:r>
              <a:rPr lang="en-US" altLang="zh-TW" sz="3000" b="1" dirty="0">
                <a:solidFill>
                  <a:schemeClr val="accent6">
                    <a:lumMod val="50000"/>
                  </a:schemeClr>
                </a:solidFill>
                <a:latin typeface="Hess Yuan Regular" panose="020F0900000000000000" pitchFamily="34" charset="0"/>
              </a:rPr>
              <a:t>.</a:t>
            </a:r>
            <a:r>
              <a:rPr lang="zh-TW" altLang="en-US" sz="3000" b="1" dirty="0">
                <a:solidFill>
                  <a:schemeClr val="accent6">
                    <a:lumMod val="50000"/>
                  </a:schemeClr>
                </a:solidFill>
                <a:latin typeface="Hess Yuan Regular" panose="020F0900000000000000" pitchFamily="34" charset="0"/>
              </a:rPr>
              <a:t> </a:t>
            </a:r>
            <a:r>
              <a:rPr lang="en-US" altLang="zh-TW" sz="3000" b="1" dirty="0">
                <a:solidFill>
                  <a:schemeClr val="accent6">
                    <a:lumMod val="50000"/>
                  </a:schemeClr>
                </a:solidFill>
                <a:latin typeface="Hess Yuan Regular" panose="020F0900000000000000" pitchFamily="34" charset="0"/>
              </a:rPr>
              <a:t>You are the best mom a person could ever have.</a:t>
            </a:r>
          </a:p>
          <a:p>
            <a:r>
              <a:rPr lang="zh-TW" altLang="en-US" sz="3000" b="1" dirty="0">
                <a:solidFill>
                  <a:schemeClr val="accent6">
                    <a:lumMod val="50000"/>
                  </a:schemeClr>
                </a:solidFill>
                <a:latin typeface="Hess Yuan Regular" panose="020F0900000000000000" pitchFamily="34" charset="0"/>
              </a:rPr>
              <a:t>   你是世上最棒的媽媽。</a:t>
            </a:r>
            <a:endParaRPr lang="en-US" altLang="zh-TW" sz="3000" b="1" dirty="0">
              <a:solidFill>
                <a:schemeClr val="accent6">
                  <a:lumMod val="50000"/>
                </a:schemeClr>
              </a:solidFill>
              <a:latin typeface="Hess Yuan Regular" panose="020F0900000000000000" pitchFamily="34" charset="0"/>
            </a:endParaRPr>
          </a:p>
          <a:p>
            <a:endParaRPr lang="en-US" altLang="zh-TW" sz="3000" b="1" dirty="0">
              <a:solidFill>
                <a:schemeClr val="accent6">
                  <a:lumMod val="50000"/>
                </a:schemeClr>
              </a:solidFill>
              <a:latin typeface="Hess Yuan Regular" panose="020F0900000000000000" pitchFamily="34" charset="0"/>
            </a:endParaRPr>
          </a:p>
          <a:p>
            <a:r>
              <a:rPr lang="en-US" altLang="zh-TW" sz="3000" b="1" dirty="0">
                <a:solidFill>
                  <a:schemeClr val="accent6">
                    <a:lumMod val="50000"/>
                  </a:schemeClr>
                </a:solidFill>
                <a:latin typeface="Hess Yuan Regular" panose="020F0900000000000000" pitchFamily="34" charset="0"/>
              </a:rPr>
              <a:t>2.</a:t>
            </a:r>
            <a:r>
              <a:rPr lang="zh-TW" altLang="en-US" sz="3000" b="1" dirty="0">
                <a:solidFill>
                  <a:schemeClr val="accent6">
                    <a:lumMod val="50000"/>
                  </a:schemeClr>
                </a:solidFill>
                <a:latin typeface="Hess Yuan Regular" panose="020F0900000000000000" pitchFamily="34" charset="0"/>
              </a:rPr>
              <a:t> </a:t>
            </a:r>
            <a:r>
              <a:rPr lang="en-US" altLang="zh-TW" sz="3000" b="1" dirty="0">
                <a:solidFill>
                  <a:schemeClr val="accent6">
                    <a:lumMod val="50000"/>
                  </a:schemeClr>
                </a:solidFill>
                <a:latin typeface="Hess Yuan Regular" panose="020F0900000000000000" pitchFamily="34" charset="0"/>
              </a:rPr>
              <a:t>Thank you for everything you’ve done for me.</a:t>
            </a:r>
          </a:p>
          <a:p>
            <a:r>
              <a:rPr lang="zh-TW" altLang="en-US" sz="3000" b="1" dirty="0">
                <a:solidFill>
                  <a:schemeClr val="accent6">
                    <a:lumMod val="50000"/>
                  </a:schemeClr>
                </a:solidFill>
                <a:latin typeface="Hess Yuan Regular" panose="020F0900000000000000" pitchFamily="34" charset="0"/>
              </a:rPr>
              <a:t>   謝謝你為我做的一切。</a:t>
            </a:r>
            <a:endParaRPr lang="en-US" altLang="zh-TW" sz="3000" b="1" dirty="0">
              <a:solidFill>
                <a:schemeClr val="accent6">
                  <a:lumMod val="50000"/>
                </a:schemeClr>
              </a:solidFill>
              <a:latin typeface="Hess Yuan Regular" panose="020F0900000000000000" pitchFamily="34" charset="0"/>
            </a:endParaRPr>
          </a:p>
          <a:p>
            <a:endParaRPr lang="en-US" altLang="zh-TW" sz="3000" b="1" dirty="0">
              <a:solidFill>
                <a:schemeClr val="accent6">
                  <a:lumMod val="50000"/>
                </a:schemeClr>
              </a:solidFill>
              <a:latin typeface="Hess Yuan Regular" panose="020F0900000000000000" pitchFamily="34" charset="0"/>
            </a:endParaRPr>
          </a:p>
          <a:p>
            <a:r>
              <a:rPr lang="en-US" altLang="zh-TW" sz="3000" b="1" dirty="0">
                <a:solidFill>
                  <a:schemeClr val="accent6">
                    <a:lumMod val="50000"/>
                  </a:schemeClr>
                </a:solidFill>
                <a:latin typeface="Hess Yuan Regular" panose="020F0900000000000000" pitchFamily="34" charset="0"/>
              </a:rPr>
              <a:t>3. Nobody can take your place in my heart.</a:t>
            </a:r>
          </a:p>
          <a:p>
            <a:r>
              <a:rPr lang="zh-TW" altLang="en-US" sz="3000" b="1" dirty="0">
                <a:solidFill>
                  <a:schemeClr val="accent6">
                    <a:lumMod val="50000"/>
                  </a:schemeClr>
                </a:solidFill>
                <a:latin typeface="Hess Yuan Regular" panose="020F0900000000000000" pitchFamily="34" charset="0"/>
              </a:rPr>
              <a:t>    沒有人能取代你在我心中的位置。</a:t>
            </a:r>
            <a:endParaRPr lang="en-US" altLang="zh-TW" sz="3000" b="1" dirty="0">
              <a:solidFill>
                <a:schemeClr val="accent6">
                  <a:lumMod val="50000"/>
                </a:schemeClr>
              </a:solidFill>
              <a:latin typeface="Hess Yuan Regular" panose="020F0900000000000000" pitchFamily="34" charset="0"/>
            </a:endParaRPr>
          </a:p>
          <a:p>
            <a:endParaRPr lang="en-US" altLang="zh-TW" sz="3000" b="1" dirty="0">
              <a:solidFill>
                <a:schemeClr val="accent6">
                  <a:lumMod val="50000"/>
                </a:schemeClr>
              </a:solidFill>
              <a:latin typeface="Hess Yuan Regular" panose="020F0900000000000000" pitchFamily="34" charset="0"/>
            </a:endParaRPr>
          </a:p>
          <a:p>
            <a:r>
              <a:rPr lang="en-US" altLang="zh-TW" sz="3000" b="1" dirty="0">
                <a:solidFill>
                  <a:schemeClr val="accent6">
                    <a:lumMod val="50000"/>
                  </a:schemeClr>
                </a:solidFill>
                <a:latin typeface="Hess Yuan Regular" panose="020F0900000000000000" pitchFamily="34" charset="0"/>
              </a:rPr>
              <a:t>4. I’m so lucky to have you as my mother.</a:t>
            </a:r>
          </a:p>
          <a:p>
            <a:r>
              <a:rPr lang="zh-TW" altLang="en-US" sz="3000" b="1" dirty="0">
                <a:solidFill>
                  <a:schemeClr val="accent6">
                    <a:lumMod val="50000"/>
                  </a:schemeClr>
                </a:solidFill>
                <a:latin typeface="Hess Yuan Regular" panose="020F0900000000000000" pitchFamily="34" charset="0"/>
              </a:rPr>
              <a:t>    能擁有像你這樣的媽媽實在是太幸運了！</a:t>
            </a:r>
            <a:endParaRPr lang="en-US" altLang="zh-TW" sz="3000" b="1" dirty="0">
              <a:solidFill>
                <a:schemeClr val="accent6">
                  <a:lumMod val="50000"/>
                </a:schemeClr>
              </a:solidFill>
              <a:latin typeface="Hess Yuan Regular" panose="020F0900000000000000" pitchFamily="34" charset="0"/>
            </a:endParaRPr>
          </a:p>
          <a:p>
            <a:endParaRPr lang="en-US" altLang="zh-TW" sz="3000" b="1" dirty="0">
              <a:solidFill>
                <a:schemeClr val="accent6">
                  <a:lumMod val="50000"/>
                </a:schemeClr>
              </a:solidFill>
              <a:latin typeface="Hess Yuan Regular" panose="020F0900000000000000" pitchFamily="34" charset="0"/>
            </a:endParaRPr>
          </a:p>
          <a:p>
            <a:r>
              <a:rPr lang="en-US" altLang="zh-TW" sz="3000" b="1" dirty="0">
                <a:solidFill>
                  <a:schemeClr val="accent6">
                    <a:lumMod val="50000"/>
                  </a:schemeClr>
                </a:solidFill>
                <a:latin typeface="Hess Yuan Regular" panose="020F0900000000000000" pitchFamily="34" charset="0"/>
              </a:rPr>
              <a:t>5. I’m so proud to be your son/daughter.</a:t>
            </a:r>
          </a:p>
          <a:p>
            <a:r>
              <a:rPr lang="zh-TW" altLang="en-US" sz="3000" b="1" dirty="0">
                <a:solidFill>
                  <a:schemeClr val="accent6">
                    <a:lumMod val="50000"/>
                  </a:schemeClr>
                </a:solidFill>
                <a:latin typeface="Hess Yuan Regular" panose="020F0900000000000000" pitchFamily="34" charset="0"/>
              </a:rPr>
              <a:t>   身為你的孩子我很驕傲。</a:t>
            </a:r>
            <a:endParaRPr lang="en-US" altLang="zh-TW" sz="3000" b="1" dirty="0">
              <a:solidFill>
                <a:schemeClr val="accent6">
                  <a:lumMod val="50000"/>
                </a:schemeClr>
              </a:solidFill>
              <a:latin typeface="Hess Yuan Regular" panose="020F0900000000000000" pitchFamily="34" charset="0"/>
            </a:endParaRPr>
          </a:p>
          <a:p>
            <a:pPr algn="ctr"/>
            <a:endParaRPr lang="en-US" sz="3600" b="1" cap="small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9591040" y="2893695"/>
            <a:ext cx="457200" cy="4572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第一PPT，www.1ppt.com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D374A"/>
      </a:accent1>
      <a:accent2>
        <a:srgbClr val="6A868F"/>
      </a:accent2>
      <a:accent3>
        <a:srgbClr val="31778E"/>
      </a:accent3>
      <a:accent4>
        <a:srgbClr val="D6C88B"/>
      </a:accent4>
      <a:accent5>
        <a:srgbClr val="D66E49"/>
      </a:accent5>
      <a:accent6>
        <a:srgbClr val="649EB2"/>
      </a:accent6>
      <a:hlink>
        <a:srgbClr val="BD374A"/>
      </a:hlink>
      <a:folHlink>
        <a:srgbClr val="BFBFBF"/>
      </a:folHlink>
    </a:clrScheme>
    <a:fontScheme name="zwds4msg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D374A"/>
      </a:accent1>
      <a:accent2>
        <a:srgbClr val="6A868F"/>
      </a:accent2>
      <a:accent3>
        <a:srgbClr val="31778E"/>
      </a:accent3>
      <a:accent4>
        <a:srgbClr val="D6C88B"/>
      </a:accent4>
      <a:accent5>
        <a:srgbClr val="D66E49"/>
      </a:accent5>
      <a:accent6>
        <a:srgbClr val="649EB2"/>
      </a:accent6>
      <a:hlink>
        <a:srgbClr val="BD374A"/>
      </a:hlink>
      <a:folHlink>
        <a:srgbClr val="BFBFBF"/>
      </a:folHlink>
    </a:clrScheme>
    <a:fontScheme name="zwds4msg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202</Words>
  <Application>Microsoft Office PowerPoint</Application>
  <PresentationFormat>寬螢幕</PresentationFormat>
  <Paragraphs>28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9</vt:i4>
      </vt:variant>
    </vt:vector>
  </HeadingPairs>
  <TitlesOfParts>
    <vt:vector size="18" baseType="lpstr">
      <vt:lpstr>微软雅黑</vt:lpstr>
      <vt:lpstr>宋体</vt:lpstr>
      <vt:lpstr>包图简圆体</vt:lpstr>
      <vt:lpstr>Arial</vt:lpstr>
      <vt:lpstr>Calibri</vt:lpstr>
      <vt:lpstr>Hess Yuan Regular</vt:lpstr>
      <vt:lpstr>第一PPT，www.1ppt.com​</vt:lpstr>
      <vt:lpstr>1_Office 主题​​</vt:lpstr>
      <vt:lpstr>自定义设计方案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黃亦麟</cp:lastModifiedBy>
  <cp:revision>31</cp:revision>
  <dcterms:created xsi:type="dcterms:W3CDTF">2019-12-25T01:46:00Z</dcterms:created>
  <dcterms:modified xsi:type="dcterms:W3CDTF">2022-04-27T08:53:16Z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</Properties>
</file>